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  <p:sldMasterId id="2147483694" r:id="rId2"/>
    <p:sldMasterId id="2147483702" r:id="rId3"/>
    <p:sldMasterId id="2147483690" r:id="rId4"/>
    <p:sldMasterId id="2147483713" r:id="rId5"/>
  </p:sldMasterIdLst>
  <p:notesMasterIdLst>
    <p:notesMasterId r:id="rId14"/>
  </p:notesMasterIdLst>
  <p:handoutMasterIdLst>
    <p:handoutMasterId r:id="rId15"/>
  </p:handoutMasterIdLst>
  <p:sldIdLst>
    <p:sldId id="264" r:id="rId6"/>
    <p:sldId id="256" r:id="rId7"/>
    <p:sldId id="257" r:id="rId8"/>
    <p:sldId id="258" r:id="rId9"/>
    <p:sldId id="259" r:id="rId10"/>
    <p:sldId id="260" r:id="rId11"/>
    <p:sldId id="262" r:id="rId12"/>
    <p:sldId id="263" r:id="rId13"/>
  </p:sldIdLst>
  <p:sldSz cx="9144000" cy="5143500" type="screen16x9"/>
  <p:notesSz cx="6858000" cy="9144000"/>
  <p:defaultTextStyle>
    <a:defPPr>
      <a:defRPr lang="en-US"/>
    </a:defPPr>
    <a:lvl1pPr marL="0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51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70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552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404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255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106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95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807" algn="l" defTabSz="685702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0" userDrawn="1">
          <p15:clr>
            <a:srgbClr val="A4A3A4"/>
          </p15:clr>
        </p15:guide>
        <p15:guide id="2" orient="horz" pos="302" userDrawn="1">
          <p15:clr>
            <a:srgbClr val="A4A3A4"/>
          </p15:clr>
        </p15:guide>
        <p15:guide id="4" orient="horz" pos="3117" userDrawn="1">
          <p15:clr>
            <a:srgbClr val="A4A3A4"/>
          </p15:clr>
        </p15:guide>
        <p15:guide id="5" pos="291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ngiz Türker" initials="CT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B6E6"/>
    <a:srgbClr val="CFCFCE"/>
    <a:srgbClr val="33A9AF"/>
    <a:srgbClr val="C25252"/>
    <a:srgbClr val="DDD937"/>
    <a:srgbClr val="3C59D4"/>
    <a:srgbClr val="98B53D"/>
    <a:srgbClr val="AF4343"/>
    <a:srgbClr val="F5F5F5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42" autoAdjust="0"/>
    <p:restoredTop sz="93996" autoAdjust="0"/>
  </p:normalViewPr>
  <p:slideViewPr>
    <p:cSldViewPr snapToGrid="0">
      <p:cViewPr varScale="1">
        <p:scale>
          <a:sx n="201" d="100"/>
          <a:sy n="201" d="100"/>
        </p:scale>
        <p:origin x="200" y="200"/>
      </p:cViewPr>
      <p:guideLst>
        <p:guide orient="horz" pos="1050"/>
        <p:guide orient="horz" pos="302"/>
        <p:guide orient="horz" pos="3117"/>
        <p:guide pos="291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commentAuthors" Target="commentAuthor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17FD8-3C79-8D45-A2C8-4B6BBD51E2EE}" type="datetimeFigureOut">
              <a:rPr lang="de-DE" smtClean="0"/>
              <a:t>25.04.17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0CB825-4BC3-FA47-991F-83E99ADE5F1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5774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51A69-C562-4FC5-92DC-994CDC1376A2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47B73-6B03-4EF3-AD40-683CE00DABF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27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1pPr>
    <a:lvl2pPr marL="17142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2pPr>
    <a:lvl3pPr marL="342851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3pPr>
    <a:lvl4pPr marL="514276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4pPr>
    <a:lvl5pPr marL="68570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5pPr>
    <a:lvl6pPr marL="85712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6pPr>
    <a:lvl7pPr marL="1028552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7pPr>
    <a:lvl8pPr marL="1199978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8pPr>
    <a:lvl9pPr marL="1371404" algn="l" defTabSz="342851" rtl="0" eaLnBrk="1" latinLnBrk="0" hangingPunct="1">
      <a:defRPr sz="4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Bild 5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0"/>
            <a:ext cx="9144000" cy="5149850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/>
          </a:p>
        </p:txBody>
      </p:sp>
      <p:sp>
        <p:nvSpPr>
          <p:cNvPr id="10" name="Text Placeholder 16"/>
          <p:cNvSpPr txBox="1">
            <a:spLocks/>
          </p:cNvSpPr>
          <p:nvPr userDrawn="1"/>
        </p:nvSpPr>
        <p:spPr>
          <a:xfrm>
            <a:off x="0" y="2507702"/>
            <a:ext cx="9144000" cy="388134"/>
          </a:xfrm>
          <a:prstGeom prst="rect">
            <a:avLst/>
          </a:prstGeom>
        </p:spPr>
        <p:txBody>
          <a:bodyPr anchor="ctr" anchorCtr="1"/>
          <a:lstStyle>
            <a:lvl1pPr marL="0" indent="0" algn="ctr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4800" b="0" i="0" kern="1200" baseline="0">
                <a:solidFill>
                  <a:schemeClr val="bg1"/>
                </a:solidFill>
                <a:effectLst/>
                <a:latin typeface="DIN Next LT Pro Condensed" charset="0"/>
                <a:ea typeface="DIN Next LT Pro Condensed" charset="0"/>
                <a:cs typeface="DIN Next LT Pro Condensed" charset="0"/>
              </a:defRPr>
            </a:lvl1pPr>
            <a:lvl2pPr marL="457206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4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2pPr>
            <a:lvl3pPr marL="914411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40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3pPr>
            <a:lvl4pPr marL="137161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4pPr>
            <a:lvl5pPr marL="182882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3600" b="0" i="0" kern="1200">
                <a:solidFill>
                  <a:schemeClr val="tx1"/>
                </a:solidFill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00000"/>
              </a:lnSpc>
            </a:pPr>
            <a:endParaRPr lang="de-DE" sz="1200">
              <a:solidFill>
                <a:schemeClr val="bg1"/>
              </a:solidFill>
              <a:latin typeface="DIN Next LT Pro Condensed" charset="0"/>
            </a:endParaRPr>
          </a:p>
        </p:txBody>
      </p:sp>
      <p:sp>
        <p:nvSpPr>
          <p:cNvPr id="52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/>
              <a:t>DIVIDER SLIDE – ADD YOUR TITLE HERE</a:t>
            </a:r>
          </a:p>
        </p:txBody>
      </p:sp>
      <p:sp>
        <p:nvSpPr>
          <p:cNvPr id="5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IT SHOULD IN CAPITAL LETTERS, CENTERED AND MAXIMUM OF TWO LINES </a:t>
            </a:r>
          </a:p>
        </p:txBody>
      </p:sp>
      <p:cxnSp>
        <p:nvCxnSpPr>
          <p:cNvPr id="51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476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4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0320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6703200" cy="31644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1600" baseline="0"/>
            </a:lvl1pPr>
            <a:lvl2pPr marL="342835" indent="0">
              <a:buClr>
                <a:schemeClr val="tx2"/>
              </a:buClr>
              <a:buFontTx/>
              <a:buNone/>
              <a:defRPr sz="1400" baseline="0"/>
            </a:lvl2pPr>
            <a:lvl3pPr marL="685672" indent="0">
              <a:buClr>
                <a:schemeClr val="tx2"/>
              </a:buClr>
              <a:buFontTx/>
              <a:buNone/>
              <a:defRPr sz="1200" baseline="0"/>
            </a:lvl3pPr>
            <a:lvl4pPr marL="1028507" indent="0">
              <a:buClr>
                <a:schemeClr val="tx2"/>
              </a:buClr>
              <a:buFontTx/>
              <a:buNone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40729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73542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4857051" y="1461462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8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21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3" name="Textfeld 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2" name="Gerade Verbindung 21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39736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platzhalter 2"/>
          <p:cNvSpPr>
            <a:spLocks noGrp="1"/>
          </p:cNvSpPr>
          <p:nvPr>
            <p:ph type="body" sz="quarter" idx="28" hasCustomPrompt="1"/>
          </p:nvPr>
        </p:nvSpPr>
        <p:spPr>
          <a:xfrm>
            <a:off x="3495045" y="1464670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29" name="Textplatzhalt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748965" y="1461462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30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21600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13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16" name="Gerade Verbindung 15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4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25" name="Gerade Verbindung 24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7" name="Textfeld 26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8" name="Gerade Verbindung 27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7527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3063600" cy="3164400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chemeClr val="tx2"/>
              </a:buClr>
              <a:buFont typeface="Wingdings" charset="2"/>
              <a:buChar char="§"/>
              <a:defRPr sz="1600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edit</a:t>
            </a:r>
            <a:r>
              <a:rPr lang="de-DE" dirty="0"/>
              <a:t> Master </a:t>
            </a:r>
            <a:r>
              <a:rPr lang="de-DE" dirty="0" err="1"/>
              <a:t>text</a:t>
            </a:r>
            <a:r>
              <a:rPr lang="de-DE" dirty="0"/>
              <a:t> </a:t>
            </a:r>
            <a:r>
              <a:rPr lang="de-DE" dirty="0" err="1"/>
              <a:t>styles</a:t>
            </a:r>
            <a:endParaRPr lang="de-DE" dirty="0"/>
          </a:p>
          <a:p>
            <a:pPr lvl="1"/>
            <a:r>
              <a:rPr lang="de-DE" dirty="0"/>
              <a:t>Second </a:t>
            </a:r>
            <a:r>
              <a:rPr lang="de-DE" dirty="0" err="1"/>
              <a:t>level</a:t>
            </a:r>
            <a:endParaRPr lang="de-DE" dirty="0"/>
          </a:p>
          <a:p>
            <a:pPr lvl="2"/>
            <a:r>
              <a:rPr lang="de-DE" dirty="0"/>
              <a:t>Third </a:t>
            </a:r>
            <a:r>
              <a:rPr lang="de-DE" dirty="0" err="1"/>
              <a:t>level</a:t>
            </a:r>
            <a:endParaRPr lang="de-DE" dirty="0"/>
          </a:p>
          <a:p>
            <a:pPr lvl="3"/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9" name="Bildplatzhalter 4"/>
          <p:cNvSpPr>
            <a:spLocks noGrp="1"/>
          </p:cNvSpPr>
          <p:nvPr>
            <p:ph type="pic" sz="quarter" idx="19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49581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(s)</a:t>
            </a:r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contents</a:t>
            </a:r>
            <a:endParaRPr lang="de-DE" dirty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127902" y="1457343"/>
            <a:ext cx="2289273" cy="3164400"/>
          </a:xfrm>
          <a:prstGeom prst="rect">
            <a:avLst/>
          </a:prstGeom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 sz="1600" cap="all" baseline="0"/>
            </a:lvl1pPr>
            <a:lvl2pPr marL="628585" indent="-285750">
              <a:buClr>
                <a:schemeClr val="tx2"/>
              </a:buClr>
              <a:buFont typeface="Wingdings" charset="2"/>
              <a:buChar char="§"/>
              <a:defRPr sz="1400" baseline="0"/>
            </a:lvl2pPr>
            <a:lvl3pPr marL="971422" indent="-285750">
              <a:buClr>
                <a:schemeClr val="tx2"/>
              </a:buClr>
              <a:buFont typeface="Wingdings" charset="2"/>
              <a:buChar char="§"/>
              <a:defRPr sz="1200" baseline="0"/>
            </a:lvl3pPr>
            <a:lvl4pPr marL="1314257" indent="-285750">
              <a:buClr>
                <a:schemeClr val="tx2"/>
              </a:buClr>
              <a:buFont typeface="Wingdings" charset="2"/>
              <a:buChar char="§"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Chapter</a:t>
            </a:r>
          </a:p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second</a:t>
            </a:r>
            <a:r>
              <a:rPr lang="de-DE" dirty="0"/>
              <a:t> Chapter</a:t>
            </a:r>
          </a:p>
          <a:p>
            <a:pPr lvl="0"/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third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fourth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fifth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sixth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seventh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eighth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ninth</a:t>
            </a:r>
            <a:r>
              <a:rPr lang="de-DE" dirty="0"/>
              <a:t> Chapter</a:t>
            </a:r>
          </a:p>
          <a:p>
            <a:pPr marL="0" marR="0" lvl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tenth</a:t>
            </a:r>
            <a:r>
              <a:rPr lang="de-DE" dirty="0"/>
              <a:t> Chapter</a:t>
            </a:r>
          </a:p>
        </p:txBody>
      </p:sp>
      <p:grpSp>
        <p:nvGrpSpPr>
          <p:cNvPr id="2" name="Gruppierung 1"/>
          <p:cNvGrpSpPr/>
          <p:nvPr userDrawn="1"/>
        </p:nvGrpSpPr>
        <p:grpSpPr>
          <a:xfrm>
            <a:off x="1223963" y="1703782"/>
            <a:ext cx="6700187" cy="2889447"/>
            <a:chOff x="3620386" y="1597462"/>
            <a:chExt cx="4303764" cy="2889447"/>
          </a:xfrm>
        </p:grpSpPr>
        <p:cxnSp>
          <p:nvCxnSpPr>
            <p:cNvPr id="7" name="Gerade Verbindung 6"/>
            <p:cNvCxnSpPr/>
            <p:nvPr userDrawn="1"/>
          </p:nvCxnSpPr>
          <p:spPr>
            <a:xfrm>
              <a:off x="3626169" y="1597462"/>
              <a:ext cx="4297402" cy="0"/>
            </a:xfrm>
            <a:prstGeom prst="line">
              <a:avLst/>
            </a:prstGeom>
            <a:ln w="635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3626748" y="1917980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 userDrawn="1"/>
          </p:nvCxnSpPr>
          <p:spPr>
            <a:xfrm>
              <a:off x="3623278" y="224191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8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/>
            <p:cNvCxnSpPr/>
            <p:nvPr userDrawn="1"/>
          </p:nvCxnSpPr>
          <p:spPr>
            <a:xfrm>
              <a:off x="3623856" y="256243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/>
            <p:cNvCxnSpPr/>
            <p:nvPr userDrawn="1"/>
          </p:nvCxnSpPr>
          <p:spPr>
            <a:xfrm>
              <a:off x="3623278" y="2881585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 userDrawn="1"/>
          </p:nvCxnSpPr>
          <p:spPr>
            <a:xfrm>
              <a:off x="3623856" y="3202103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/>
            <p:cNvCxnSpPr/>
            <p:nvPr userDrawn="1"/>
          </p:nvCxnSpPr>
          <p:spPr>
            <a:xfrm>
              <a:off x="3620386" y="3526038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/>
            <p:cNvCxnSpPr/>
            <p:nvPr userDrawn="1"/>
          </p:nvCxnSpPr>
          <p:spPr>
            <a:xfrm>
              <a:off x="3620964" y="3846556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/>
            <p:cNvCxnSpPr/>
            <p:nvPr userDrawn="1"/>
          </p:nvCxnSpPr>
          <p:spPr>
            <a:xfrm>
              <a:off x="3620964" y="4166391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2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/>
            <p:cNvCxnSpPr/>
            <p:nvPr userDrawn="1"/>
          </p:nvCxnSpPr>
          <p:spPr>
            <a:xfrm>
              <a:off x="3621542" y="4486909"/>
              <a:ext cx="4297402" cy="0"/>
            </a:xfrm>
            <a:prstGeom prst="line">
              <a:avLst/>
            </a:prstGeom>
            <a:ln w="6350">
              <a:solidFill>
                <a:srgbClr val="CFCFCE">
                  <a:alpha val="9804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9855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hrac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extplatzhalter 3"/>
          <p:cNvSpPr txBox="1">
            <a:spLocks/>
          </p:cNvSpPr>
          <p:nvPr userDrawn="1"/>
        </p:nvSpPr>
        <p:spPr>
          <a:xfrm>
            <a:off x="0" y="-6350"/>
            <a:ext cx="9144000" cy="514985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/>
          <a:lstStyle>
            <a:lvl1pPr marL="0" indent="0" algn="l" defTabSz="685672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342835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5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685672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35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1028507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1371343" indent="0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lang="en-US" sz="1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1885597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432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268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103" indent="-171418" algn="l" defTabSz="685672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tx2"/>
              </a:buClr>
              <a:buFont typeface="Wingdings" charset="2"/>
              <a:buChar char="§"/>
            </a:pPr>
            <a:endParaRPr lang="de-DE" sz="1000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0" y="1882985"/>
            <a:ext cx="9144000" cy="414989"/>
          </a:xfrm>
          <a:prstGeom prst="rect">
            <a:avLst/>
          </a:prstGeom>
        </p:spPr>
        <p:txBody>
          <a:bodyPr/>
          <a:lstStyle>
            <a:lvl1pPr algn="ctr">
              <a:defRPr sz="24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r>
              <a:rPr lang="de-DE" sz="2600" dirty="0"/>
              <a:t>DIVIDER SLIDE – ADD YOUR TITLE HERE</a:t>
            </a:r>
          </a:p>
        </p:txBody>
      </p:sp>
      <p:sp>
        <p:nvSpPr>
          <p:cNvPr id="14" name="Textplatzhalter 5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481054"/>
            <a:ext cx="9144000" cy="443208"/>
          </a:xfrm>
          <a:prstGeom prst="rect">
            <a:avLst/>
          </a:prstGeom>
        </p:spPr>
        <p:txBody>
          <a:bodyPr/>
          <a:lstStyle>
            <a:lvl1pPr algn="ctr">
              <a:defRPr sz="1200" cap="all" baseline="0">
                <a:solidFill>
                  <a:schemeClr val="bg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IT SHOULD IN CAPITAL LETTERS, CENTERED AND MAXIMUM OF TWO LINES </a:t>
            </a:r>
          </a:p>
        </p:txBody>
      </p:sp>
      <p:cxnSp>
        <p:nvCxnSpPr>
          <p:cNvPr id="15" name="Straight Connector 3"/>
          <p:cNvCxnSpPr/>
          <p:nvPr userDrawn="1"/>
        </p:nvCxnSpPr>
        <p:spPr>
          <a:xfrm flipV="1">
            <a:off x="2570614" y="2367999"/>
            <a:ext cx="3996000" cy="497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963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10" name="Bildplatzhalter 11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>
            <a:lvl1pPr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362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1455623"/>
            <a:ext cx="9143999" cy="3687877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220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4"/>
          <p:cNvSpPr>
            <a:spLocks noGrp="1"/>
          </p:cNvSpPr>
          <p:nvPr>
            <p:ph type="pic" sz="quarter" idx="14" hasCustomPrompt="1"/>
          </p:nvPr>
        </p:nvSpPr>
        <p:spPr>
          <a:xfrm>
            <a:off x="1218711" y="1455623"/>
            <a:ext cx="6700337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9603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eadline + 2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ADD YOUR SUBTITLE HERE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/>
              <a:t>THIS IS THE TITLE – IN CAPITALS – MAX 1 </a:t>
            </a:r>
            <a:r>
              <a:rPr lang="de-DE" dirty="0" err="1"/>
              <a:t>line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0028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eadlines + 2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18" hasCustomPrompt="1"/>
          </p:nvPr>
        </p:nvSpPr>
        <p:spPr>
          <a:xfrm>
            <a:off x="4848123" y="1454121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30636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315720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3158698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4864937" y="876706"/>
            <a:ext cx="3157200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4867441" y="435643"/>
            <a:ext cx="3158698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3" name="Textfeld 22"/>
          <p:cNvSpPr txBox="1"/>
          <p:nvPr userDrawn="1"/>
        </p:nvSpPr>
        <p:spPr>
          <a:xfrm>
            <a:off x="4293771" y="260947"/>
            <a:ext cx="568800" cy="10306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666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eadlines + 3 Image Column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7" hasCustomPrompt="1"/>
          </p:nvPr>
        </p:nvSpPr>
        <p:spPr>
          <a:xfrm>
            <a:off x="1224019" y="1455622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9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2250010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90" y="433967"/>
            <a:ext cx="2253600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sp>
        <p:nvSpPr>
          <p:cNvPr id="21" name="Textplatzhalt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3492546" y="876706"/>
            <a:ext cx="2156113" cy="177800"/>
          </a:xfrm>
          <a:prstGeom prst="rect">
            <a:avLst/>
          </a:prstGeom>
          <a:noFill/>
        </p:spPr>
        <p:txBody>
          <a:bodyPr/>
          <a:lstStyle>
            <a:lvl1pPr algn="ct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22" name="Textplatzhalter 8"/>
          <p:cNvSpPr>
            <a:spLocks noGrp="1"/>
          </p:cNvSpPr>
          <p:nvPr>
            <p:ph type="body" sz="quarter" idx="22" hasCustomPrompt="1"/>
          </p:nvPr>
        </p:nvSpPr>
        <p:spPr>
          <a:xfrm>
            <a:off x="3492546" y="435643"/>
            <a:ext cx="2155607" cy="368673"/>
          </a:xfrm>
          <a:prstGeom prst="rect">
            <a:avLst/>
          </a:prstGeom>
          <a:noFill/>
        </p:spPr>
        <p:txBody>
          <a:bodyPr/>
          <a:lstStyle>
            <a:lvl1pPr algn="ct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24" name="Gerade Verbindung 23"/>
          <p:cNvCxnSpPr/>
          <p:nvPr userDrawn="1"/>
        </p:nvCxnSpPr>
        <p:spPr>
          <a:xfrm>
            <a:off x="6335472" y="837128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ildplatzhalter 4"/>
          <p:cNvSpPr>
            <a:spLocks noGrp="1"/>
          </p:cNvSpPr>
          <p:nvPr>
            <p:ph type="pic" sz="quarter" idx="24" hasCustomPrompt="1"/>
          </p:nvPr>
        </p:nvSpPr>
        <p:spPr>
          <a:xfrm>
            <a:off x="3490674" y="1456768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2" name="Bildplatzhalter 4"/>
          <p:cNvSpPr>
            <a:spLocks noGrp="1"/>
          </p:cNvSpPr>
          <p:nvPr>
            <p:ph type="pic" sz="quarter" idx="25" hasCustomPrompt="1"/>
          </p:nvPr>
        </p:nvSpPr>
        <p:spPr>
          <a:xfrm>
            <a:off x="5750184" y="1457913"/>
            <a:ext cx="2160000" cy="3164400"/>
          </a:xfrm>
          <a:prstGeom prst="rect">
            <a:avLst/>
          </a:prstGeom>
          <a:noFill/>
        </p:spPr>
        <p:txBody>
          <a:bodyPr/>
          <a:lstStyle>
            <a:lvl1pPr marL="0" marR="0" indent="0" algn="l" defTabSz="685672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DIN Next LT Pro Light Condensed" charset="0"/>
              </a:defRPr>
            </a:lvl1pPr>
          </a:lstStyle>
          <a:p>
            <a:r>
              <a:rPr lang="de-DE"/>
              <a:t>Add </a:t>
            </a:r>
            <a:r>
              <a:rPr lang="de-DE" err="1"/>
              <a:t>your</a:t>
            </a:r>
            <a:r>
              <a:rPr lang="de-DE"/>
              <a:t> </a:t>
            </a:r>
            <a:r>
              <a:rPr lang="de-DE" err="1"/>
              <a:t>image</a:t>
            </a:r>
            <a:r>
              <a:rPr lang="de-DE"/>
              <a:t> </a:t>
            </a:r>
            <a:r>
              <a:rPr lang="de-DE" err="1"/>
              <a:t>here</a:t>
            </a:r>
            <a:r>
              <a:rPr lang="de-DE"/>
              <a:t>...</a:t>
            </a:r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6" hasCustomPrompt="1"/>
          </p:nvPr>
        </p:nvSpPr>
        <p:spPr>
          <a:xfrm>
            <a:off x="5753787" y="877260"/>
            <a:ext cx="2268903" cy="177800"/>
          </a:xfrm>
          <a:prstGeom prst="rect">
            <a:avLst/>
          </a:prstGeom>
          <a:noFill/>
        </p:spPr>
        <p:txBody>
          <a:bodyPr/>
          <a:lstStyle>
            <a:lvl1pPr algn="r"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</a:t>
            </a:r>
            <a:r>
              <a:rPr lang="de-DE" dirty="0" err="1"/>
              <a:t>subtitle</a:t>
            </a:r>
            <a:endParaRPr lang="de-DE" dirty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27" hasCustomPrompt="1"/>
          </p:nvPr>
        </p:nvSpPr>
        <p:spPr>
          <a:xfrm>
            <a:off x="5753787" y="436197"/>
            <a:ext cx="2272905" cy="368673"/>
          </a:xfrm>
          <a:prstGeom prst="rect">
            <a:avLst/>
          </a:prstGeom>
          <a:noFill/>
        </p:spPr>
        <p:txBody>
          <a:bodyPr/>
          <a:lstStyle>
            <a:lvl1pPr algn="r"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err="1"/>
              <a:t>Column</a:t>
            </a:r>
            <a:r>
              <a:rPr lang="de-DE" dirty="0"/>
              <a:t> 1 title</a:t>
            </a:r>
          </a:p>
        </p:txBody>
      </p:sp>
      <p:cxnSp>
        <p:nvCxnSpPr>
          <p:cNvPr id="18" name="Gerade Verbindung 17"/>
          <p:cNvCxnSpPr/>
          <p:nvPr userDrawn="1"/>
        </p:nvCxnSpPr>
        <p:spPr>
          <a:xfrm>
            <a:off x="6336026" y="837682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3386912" y="373018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sp>
        <p:nvSpPr>
          <p:cNvPr id="26" name="Textfeld 25"/>
          <p:cNvSpPr txBox="1"/>
          <p:nvPr userDrawn="1"/>
        </p:nvSpPr>
        <p:spPr>
          <a:xfrm>
            <a:off x="5652005" y="380172"/>
            <a:ext cx="102334" cy="756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de-DE"/>
          </a:p>
        </p:txBody>
      </p:sp>
      <p:cxnSp>
        <p:nvCxnSpPr>
          <p:cNvPr id="27" name="Gerade Verbindung 26"/>
          <p:cNvCxnSpPr/>
          <p:nvPr userDrawn="1"/>
        </p:nvCxnSpPr>
        <p:spPr>
          <a:xfrm>
            <a:off x="3778237" y="841533"/>
            <a:ext cx="1584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3868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platzhalt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1130299" y="875030"/>
            <a:ext cx="6779871" cy="177800"/>
          </a:xfrm>
          <a:prstGeom prst="rect">
            <a:avLst/>
          </a:prstGeom>
          <a:noFill/>
        </p:spPr>
        <p:txBody>
          <a:bodyPr/>
          <a:lstStyle>
            <a:lvl1pPr>
              <a:defRPr sz="1200" cap="all" baseline="0"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ADD YOUR SUBTITLE HERE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17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1128489" y="433967"/>
            <a:ext cx="6786151" cy="368673"/>
          </a:xfrm>
          <a:prstGeom prst="rect">
            <a:avLst/>
          </a:prstGeom>
          <a:noFill/>
        </p:spPr>
        <p:txBody>
          <a:bodyPr/>
          <a:lstStyle>
            <a:lvl1pPr>
              <a:defRPr sz="2400" cap="all" baseline="0">
                <a:solidFill>
                  <a:schemeClr val="tx1"/>
                </a:solidFill>
                <a:latin typeface="DIN Next LT Pro Condensed" charset="0"/>
              </a:defRPr>
            </a:lvl1pPr>
          </a:lstStyle>
          <a:p>
            <a:pPr lvl="0"/>
            <a:r>
              <a:rPr lang="de-DE" dirty="0" smtClean="0"/>
              <a:t>THIS IS THE TITLE – IN CAPITALS – MAX 1 </a:t>
            </a:r>
            <a:r>
              <a:rPr lang="de-DE" dirty="0" err="1" smtClean="0"/>
              <a:t>line</a:t>
            </a:r>
            <a:endParaRPr lang="de-DE" dirty="0" smtClean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8" hasCustomPrompt="1"/>
          </p:nvPr>
        </p:nvSpPr>
        <p:spPr>
          <a:xfrm>
            <a:off x="1220046" y="1457343"/>
            <a:ext cx="6703200" cy="3164400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1600" baseline="0"/>
            </a:lvl1pPr>
            <a:lvl2pPr marL="342835" indent="0">
              <a:buClr>
                <a:schemeClr val="tx2"/>
              </a:buClr>
              <a:buFontTx/>
              <a:buNone/>
              <a:defRPr sz="1400" baseline="0"/>
            </a:lvl2pPr>
            <a:lvl3pPr marL="685672" indent="0">
              <a:buClr>
                <a:schemeClr val="tx2"/>
              </a:buClr>
              <a:buFontTx/>
              <a:buNone/>
              <a:defRPr sz="1200" baseline="0"/>
            </a:lvl3pPr>
            <a:lvl4pPr marL="1028507" indent="0">
              <a:buClr>
                <a:schemeClr val="tx2"/>
              </a:buClr>
              <a:buFontTx/>
              <a:buNone/>
              <a:defRPr sz="1100" baseline="0"/>
            </a:lvl4pPr>
            <a:lvl5pPr marL="1657093" indent="-285750">
              <a:buClr>
                <a:schemeClr val="tx2"/>
              </a:buClr>
              <a:buFont typeface="Wingdings" charset="2"/>
              <a:buChar char="§"/>
              <a:defRPr sz="1600" baseline="0"/>
            </a:lvl5pPr>
          </a:lstStyle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03871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theme" Target="../theme/theme4.xml"/><Relationship Id="rId3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theme" Target="../theme/theme5.xml"/><Relationship Id="rId3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2017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0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2017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248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8" r:id="rId2"/>
    <p:sldLayoutId id="2147483689" r:id="rId3"/>
    <p:sldLayoutId id="2147483708" r:id="rId4"/>
    <p:sldLayoutId id="2147483710" r:id="rId5"/>
    <p:sldLayoutId id="2147483711" r:id="rId6"/>
    <p:sldLayoutId id="2147483715" r:id="rId7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2017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3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5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9864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6" r:id="rId2"/>
    <p:sldLayoutId id="2147483707" r:id="rId3"/>
    <p:sldLayoutId id="2147483709" r:id="rId4"/>
    <p:sldLayoutId id="2147483712" r:id="rId5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2017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575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6"/>
          <p:cNvCxnSpPr/>
          <p:nvPr userDrawn="1"/>
        </p:nvCxnSpPr>
        <p:spPr>
          <a:xfrm>
            <a:off x="4573786" y="4795977"/>
            <a:ext cx="0" cy="2173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"/>
          <p:cNvSpPr txBox="1"/>
          <p:nvPr userDrawn="1"/>
        </p:nvSpPr>
        <p:spPr>
          <a:xfrm>
            <a:off x="2915839" y="4797031"/>
            <a:ext cx="1526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900" b="0" i="0" kern="1200" baseline="0" dirty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© PRODYNA 2017</a:t>
            </a:r>
            <a:endParaRPr lang="de-DE" sz="900" b="0" i="0" baseline="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5" name="TextBox 10"/>
          <p:cNvSpPr txBox="1"/>
          <p:nvPr userDrawn="1"/>
        </p:nvSpPr>
        <p:spPr>
          <a:xfrm>
            <a:off x="4715077" y="4797031"/>
            <a:ext cx="6947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900" b="0" i="0" kern="1200" baseline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Slide </a:t>
            </a:r>
            <a:fld id="{44F85205-048D-CC4B-8611-5063AEA5203D}" type="slidenum">
              <a:rPr lang="de-DE" sz="900" b="0" i="0" kern="1200" baseline="0" smtClean="0">
                <a:effectLst/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‹Nr.›</a:t>
            </a:fld>
            <a:endParaRPr lang="de-DE" sz="900" b="0" i="0" baseline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grpSp>
        <p:nvGrpSpPr>
          <p:cNvPr id="15" name="Group 2"/>
          <p:cNvGrpSpPr/>
          <p:nvPr userDrawn="1"/>
        </p:nvGrpSpPr>
        <p:grpSpPr>
          <a:xfrm>
            <a:off x="294758" y="521050"/>
            <a:ext cx="7625281" cy="524433"/>
            <a:chOff x="786017" y="351440"/>
            <a:chExt cx="20334083" cy="1398488"/>
          </a:xfrm>
        </p:grpSpPr>
        <p:cxnSp>
          <p:nvCxnSpPr>
            <p:cNvPr id="16" name="Straight Connector 3"/>
            <p:cNvCxnSpPr/>
            <p:nvPr userDrawn="1"/>
          </p:nvCxnSpPr>
          <p:spPr>
            <a:xfrm flipV="1">
              <a:off x="3258950" y="1193800"/>
              <a:ext cx="17861150" cy="13253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4"/>
            <p:cNvCxnSpPr/>
            <p:nvPr userDrawn="1"/>
          </p:nvCxnSpPr>
          <p:spPr>
            <a:xfrm>
              <a:off x="3258953" y="1207053"/>
              <a:ext cx="4218333" cy="0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5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017" y="351440"/>
              <a:ext cx="1604261" cy="1398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1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ftr="0" dt="0"/>
  <p:txStyles>
    <p:titleStyle>
      <a:lvl1pPr algn="l" defTabSz="685672" rtl="0" eaLnBrk="1" latinLnBrk="0" hangingPunct="1">
        <a:lnSpc>
          <a:spcPct val="90000"/>
        </a:lnSpc>
        <a:spcBef>
          <a:spcPct val="0"/>
        </a:spcBef>
        <a:buNone/>
        <a:defRPr lang="en-US" sz="2250" kern="1200">
          <a:solidFill>
            <a:schemeClr val="tx1"/>
          </a:solidFill>
          <a:latin typeface="DIN Next LT Pro Light Condensed" charset="0"/>
          <a:ea typeface="+mj-ea"/>
          <a:cs typeface="DIN Next LT Pro Light Condensed" charset="0"/>
        </a:defRPr>
      </a:lvl1pPr>
    </p:titleStyle>
    <p:bodyStyle>
      <a:lvl1pPr marL="0" indent="0" algn="l" defTabSz="68567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lang="en-US" sz="18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1pPr>
      <a:lvl2pPr marL="342835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5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2pPr>
      <a:lvl3pPr marL="685672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35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3pPr>
      <a:lvl4pPr marL="1028507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 smtClean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4pPr>
      <a:lvl5pPr marL="1371343" indent="0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lang="en-US" sz="1200" kern="1200" dirty="0">
          <a:solidFill>
            <a:schemeClr val="tx1"/>
          </a:solidFill>
          <a:effectLst/>
          <a:latin typeface="DIN Next LT Pro Light Condensed" charset="0"/>
          <a:ea typeface="+mn-ea"/>
          <a:cs typeface="DIN Next LT Pro Light Condensed" charset="0"/>
        </a:defRPr>
      </a:lvl5pPr>
      <a:lvl6pPr marL="1885597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432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268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103" indent="-171418" algn="l" defTabSz="68567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3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72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07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343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178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01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850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685" algn="l" defTabSz="68567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31">
          <p15:clr>
            <a:srgbClr val="F26B43"/>
          </p15:clr>
        </p15:guide>
        <p15:guide id="2" pos="771">
          <p15:clr>
            <a:srgbClr val="F26B43"/>
          </p15:clr>
        </p15:guide>
        <p15:guide id="3" pos="4989">
          <p15:clr>
            <a:srgbClr val="F26B43"/>
          </p15:clr>
        </p15:guide>
        <p15:guide id="4" orient="horz" pos="2904">
          <p15:clr>
            <a:srgbClr val="F26B43"/>
          </p15:clr>
        </p15:guide>
        <p15:guide id="5" orient="horz" pos="906">
          <p15:clr>
            <a:srgbClr val="F26B43"/>
          </p15:clr>
        </p15:guide>
        <p15:guide id="6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Rules, </a:t>
            </a:r>
            <a:r>
              <a:rPr lang="de-DE" dirty="0" err="1"/>
              <a:t>Remarks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notes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Restricted use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§"/>
            </a:pPr>
            <a:r>
              <a:rPr lang="de-DE" dirty="0" smtClean="0">
                <a:ea typeface="DIN Next LT Pro Light Condensed" charset="0"/>
              </a:rPr>
              <a:t>This </a:t>
            </a:r>
            <a:r>
              <a:rPr lang="de-DE" dirty="0" err="1" smtClean="0">
                <a:ea typeface="DIN Next LT Pro Light Condensed" charset="0"/>
              </a:rPr>
              <a:t>project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reference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can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only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be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use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in a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restricted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manner</a:t>
            </a:r>
            <a:endParaRPr lang="de-DE" dirty="0" smtClean="0"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err="1" smtClean="0">
                <a:ea typeface="DIN Next LT Pro Light Condensed" charset="0"/>
              </a:rPr>
              <a:t>You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are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allowed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to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show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this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project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reference</a:t>
            </a:r>
            <a:endParaRPr lang="de-DE" dirty="0" smtClean="0">
              <a:ea typeface="DIN Next LT Pro Light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err="1" smtClean="0">
                <a:ea typeface="DIN Next LT Pro Light Condensed" charset="0"/>
              </a:rPr>
              <a:t>You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are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not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allowed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to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hand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out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this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project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reference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</a:p>
          <a:p>
            <a:pPr marL="285750" indent="-285750">
              <a:buFont typeface="Wingdings" charset="2"/>
              <a:buChar char="§"/>
            </a:pPr>
            <a:r>
              <a:rPr lang="de-DE" dirty="0" err="1" smtClean="0">
                <a:ea typeface="DIN Next LT Pro Light Condensed" charset="0"/>
              </a:rPr>
              <a:t>And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you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ea typeface="DIN Next LT Pro Light Condensed" charset="0"/>
              </a:rPr>
              <a:t>are</a:t>
            </a:r>
            <a:r>
              <a:rPr lang="de-DE" dirty="0" smtClean="0">
                <a:ea typeface="DIN Next LT Pro Light Condensed" charset="0"/>
              </a:rPr>
              <a:t> also 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not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allowed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to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publish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it</a:t>
            </a:r>
            <a:endParaRPr lang="de-DE" dirty="0" smtClean="0">
              <a:latin typeface="DIN Next LT Pro Condensed" charset="0"/>
              <a:ea typeface="DIN Next LT Pro Condensed" charset="0"/>
              <a:cs typeface="DIN Next LT Pro Condensed" charset="0"/>
            </a:endParaRPr>
          </a:p>
          <a:p>
            <a:pPr marL="285750" indent="-285750">
              <a:buFont typeface="Wingdings" charset="2"/>
              <a:buChar char="§"/>
            </a:pP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If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you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want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to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present</a:t>
            </a:r>
            <a:r>
              <a:rPr lang="de-DE" dirty="0" smtClean="0">
                <a:ea typeface="DIN Next LT Pro Light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this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reference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to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an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audience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,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talk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</a:t>
            </a:r>
            <a:r>
              <a:rPr lang="de-DE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to</a:t>
            </a:r>
            <a:r>
              <a:rPr lang="de-DE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 Marketing </a:t>
            </a:r>
            <a:endParaRPr lang="de-DE" dirty="0" smtClean="0"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6388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Rectangle 10"/>
          <p:cNvSpPr/>
          <p:nvPr/>
        </p:nvSpPr>
        <p:spPr>
          <a:xfrm>
            <a:off x="0" y="4071606"/>
            <a:ext cx="9144000" cy="1071894"/>
          </a:xfrm>
          <a:custGeom>
            <a:avLst/>
            <a:gdLst>
              <a:gd name="connsiteX0" fmla="*/ 0 w 24406302"/>
              <a:gd name="connsiteY0" fmla="*/ 0 h 3760211"/>
              <a:gd name="connsiteX1" fmla="*/ 24406302 w 24406302"/>
              <a:gd name="connsiteY1" fmla="*/ 0 h 3760211"/>
              <a:gd name="connsiteX2" fmla="*/ 24406302 w 24406302"/>
              <a:gd name="connsiteY2" fmla="*/ 3760211 h 3760211"/>
              <a:gd name="connsiteX3" fmla="*/ 0 w 24406302"/>
              <a:gd name="connsiteY3" fmla="*/ 3760211 h 3760211"/>
              <a:gd name="connsiteX4" fmla="*/ 0 w 24406302"/>
              <a:gd name="connsiteY4" fmla="*/ 0 h 3760211"/>
              <a:gd name="connsiteX0" fmla="*/ 0 w 24406302"/>
              <a:gd name="connsiteY0" fmla="*/ 0 h 3760211"/>
              <a:gd name="connsiteX1" fmla="*/ 24406302 w 24406302"/>
              <a:gd name="connsiteY1" fmla="*/ 0 h 3760211"/>
              <a:gd name="connsiteX2" fmla="*/ 24398867 w 24406302"/>
              <a:gd name="connsiteY2" fmla="*/ 2536319 h 3760211"/>
              <a:gd name="connsiteX3" fmla="*/ 24406302 w 24406302"/>
              <a:gd name="connsiteY3" fmla="*/ 3760211 h 3760211"/>
              <a:gd name="connsiteX4" fmla="*/ 0 w 24406302"/>
              <a:gd name="connsiteY4" fmla="*/ 3760211 h 3760211"/>
              <a:gd name="connsiteX5" fmla="*/ 0 w 24406302"/>
              <a:gd name="connsiteY5" fmla="*/ 0 h 3760211"/>
              <a:gd name="connsiteX0" fmla="*/ 0 w 24406302"/>
              <a:gd name="connsiteY0" fmla="*/ 0 h 3760211"/>
              <a:gd name="connsiteX1" fmla="*/ 22413950 w 24406302"/>
              <a:gd name="connsiteY1" fmla="*/ 16143 h 3760211"/>
              <a:gd name="connsiteX2" fmla="*/ 24406302 w 24406302"/>
              <a:gd name="connsiteY2" fmla="*/ 0 h 3760211"/>
              <a:gd name="connsiteX3" fmla="*/ 24398867 w 24406302"/>
              <a:gd name="connsiteY3" fmla="*/ 2536319 h 3760211"/>
              <a:gd name="connsiteX4" fmla="*/ 24406302 w 24406302"/>
              <a:gd name="connsiteY4" fmla="*/ 3760211 h 3760211"/>
              <a:gd name="connsiteX5" fmla="*/ 0 w 24406302"/>
              <a:gd name="connsiteY5" fmla="*/ 3760211 h 3760211"/>
              <a:gd name="connsiteX6" fmla="*/ 0 w 24406302"/>
              <a:gd name="connsiteY6" fmla="*/ 0 h 3760211"/>
              <a:gd name="connsiteX0" fmla="*/ 0 w 24406302"/>
              <a:gd name="connsiteY0" fmla="*/ 0 h 3760211"/>
              <a:gd name="connsiteX1" fmla="*/ 22413950 w 24406302"/>
              <a:gd name="connsiteY1" fmla="*/ 16143 h 3760211"/>
              <a:gd name="connsiteX2" fmla="*/ 24398867 w 24406302"/>
              <a:gd name="connsiteY2" fmla="*/ 2536319 h 3760211"/>
              <a:gd name="connsiteX3" fmla="*/ 24406302 w 24406302"/>
              <a:gd name="connsiteY3" fmla="*/ 3760211 h 3760211"/>
              <a:gd name="connsiteX4" fmla="*/ 0 w 24406302"/>
              <a:gd name="connsiteY4" fmla="*/ 3760211 h 3760211"/>
              <a:gd name="connsiteX5" fmla="*/ 0 w 24406302"/>
              <a:gd name="connsiteY5" fmla="*/ 0 h 376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406302" h="3760211">
                <a:moveTo>
                  <a:pt x="0" y="0"/>
                </a:moveTo>
                <a:lnTo>
                  <a:pt x="22413950" y="16143"/>
                </a:lnTo>
                <a:lnTo>
                  <a:pt x="24398867" y="2536319"/>
                </a:lnTo>
                <a:cubicBezTo>
                  <a:pt x="24401345" y="2944283"/>
                  <a:pt x="24403824" y="3352247"/>
                  <a:pt x="24406302" y="3760211"/>
                </a:cubicBezTo>
                <a:lnTo>
                  <a:pt x="0" y="3760211"/>
                </a:lnTo>
                <a:lnTo>
                  <a:pt x="0" y="0"/>
                </a:lnTo>
                <a:close/>
              </a:path>
            </a:pathLst>
          </a:custGeom>
          <a:solidFill>
            <a:srgbClr val="383836">
              <a:alpha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876069">
              <a:defRPr/>
            </a:pPr>
            <a:endParaRPr lang="en-US" sz="9600" kern="0" dirty="0">
              <a:solidFill>
                <a:srgbClr val="2C8698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350502" y="4215623"/>
            <a:ext cx="8154995" cy="504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chemeClr val="bg1"/>
                </a:solidFill>
                <a:latin typeface="DIN Next LT Pro Condensed" pitchFamily="34" charset="0"/>
              </a:rPr>
              <a:t>WE CREATED A GLOBAL INFORMATION LANDSCAPE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3397470" y="4664444"/>
            <a:ext cx="539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>
                <a:solidFill>
                  <a:schemeClr val="bg1"/>
                </a:solidFill>
                <a:latin typeface="DIN Next LT Pro Condensed" pitchFamily="34" charset="0"/>
              </a:rPr>
              <a:t>ADAMA – KNOWLEDGE HUB</a:t>
            </a:r>
            <a:endParaRPr lang="de-DE" sz="1400" dirty="0">
              <a:solidFill>
                <a:srgbClr val="FF0000"/>
              </a:solidFill>
              <a:latin typeface="DIN Next LT Pro Condensed" pitchFamily="34" charset="0"/>
            </a:endParaRPr>
          </a:p>
        </p:txBody>
      </p:sp>
      <p:pic>
        <p:nvPicPr>
          <p:cNvPr id="7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22" y="448645"/>
            <a:ext cx="2754166" cy="46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9144000" cy="251244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DIN Next LT Pro Light Condensed" charset="0"/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KNOWLEDGE HUB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ADAMA</a:t>
            </a:r>
          </a:p>
        </p:txBody>
      </p:sp>
      <p:sp>
        <p:nvSpPr>
          <p:cNvPr id="7" name="Oval 6"/>
          <p:cNvSpPr/>
          <p:nvPr/>
        </p:nvSpPr>
        <p:spPr>
          <a:xfrm>
            <a:off x="890972" y="1382302"/>
            <a:ext cx="515721" cy="5157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tx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8" name="TextBox 26"/>
          <p:cNvSpPr txBox="1"/>
          <p:nvPr/>
        </p:nvSpPr>
        <p:spPr>
          <a:xfrm>
            <a:off x="644116" y="1940056"/>
            <a:ext cx="1001412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FFFFFF"/>
                </a:solidFill>
                <a:latin typeface="DIN Next LT Pro Light Condensed" charset="0"/>
                <a:cs typeface="DIN Next LT Pro Light Condensed" charset="0"/>
              </a:rPr>
              <a:t>UX / UI</a:t>
            </a:r>
          </a:p>
        </p:txBody>
      </p:sp>
      <p:sp>
        <p:nvSpPr>
          <p:cNvPr id="9" name="Oval 8"/>
          <p:cNvSpPr/>
          <p:nvPr/>
        </p:nvSpPr>
        <p:spPr>
          <a:xfrm>
            <a:off x="1912706" y="1382302"/>
            <a:ext cx="515721" cy="5157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tx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10" name="TextBox 28"/>
          <p:cNvSpPr txBox="1"/>
          <p:nvPr/>
        </p:nvSpPr>
        <p:spPr>
          <a:xfrm>
            <a:off x="1673224" y="1940057"/>
            <a:ext cx="1001412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FFFFFF"/>
                </a:solidFill>
                <a:latin typeface="DIN Next LT Pro Light Condensed" charset="0"/>
                <a:cs typeface="DIN Next LT Pro Light Condensed" charset="0"/>
              </a:rPr>
              <a:t>Conception</a:t>
            </a:r>
          </a:p>
        </p:txBody>
      </p:sp>
      <p:sp>
        <p:nvSpPr>
          <p:cNvPr id="11" name="Oval 10"/>
          <p:cNvSpPr/>
          <p:nvPr/>
        </p:nvSpPr>
        <p:spPr>
          <a:xfrm>
            <a:off x="6701208" y="1382302"/>
            <a:ext cx="515721" cy="5157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tx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12" name="TextBox 41"/>
          <p:cNvSpPr txBox="1"/>
          <p:nvPr/>
        </p:nvSpPr>
        <p:spPr>
          <a:xfrm>
            <a:off x="6461726" y="1940057"/>
            <a:ext cx="1001412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FFFFFF"/>
                </a:solidFill>
                <a:latin typeface="DIN Next LT Pro Light Condensed" charset="0"/>
                <a:cs typeface="DIN Next LT Pro Light Condensed" charset="0"/>
              </a:rPr>
              <a:t>Project Plan</a:t>
            </a:r>
          </a:p>
        </p:txBody>
      </p:sp>
      <p:sp>
        <p:nvSpPr>
          <p:cNvPr id="13" name="Oval 12"/>
          <p:cNvSpPr/>
          <p:nvPr/>
        </p:nvSpPr>
        <p:spPr>
          <a:xfrm>
            <a:off x="7730316" y="1382302"/>
            <a:ext cx="515721" cy="5157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tx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14" name="TextBox 45"/>
          <p:cNvSpPr txBox="1"/>
          <p:nvPr/>
        </p:nvSpPr>
        <p:spPr>
          <a:xfrm>
            <a:off x="7490834" y="1940057"/>
            <a:ext cx="1001412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solidFill>
                  <a:srgbClr val="FFFFFF"/>
                </a:solidFill>
                <a:latin typeface="DIN Next LT Pro Light Condensed" charset="0"/>
                <a:cs typeface="DIN Next LT Pro Light Condensed" charset="0"/>
              </a:rPr>
              <a:t>Architecture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21186" y="2759218"/>
            <a:ext cx="2880000" cy="2123620"/>
          </a:xfrm>
          <a:prstGeom prst="rect">
            <a:avLst/>
          </a:prstGeom>
        </p:spPr>
        <p:txBody>
          <a:bodyPr vert="horz" wrap="square" lIns="182843" tIns="91421" rIns="182843" bIns="91421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 b="1" dirty="0">
                <a:latin typeface="DIN Next LT Pro Light Condensed" charset="0"/>
                <a:cs typeface="DIN Next LT Pro Light Condensed" charset="0"/>
              </a:rPr>
              <a:t>Goal:</a:t>
            </a:r>
            <a:br>
              <a:rPr lang="en-US" sz="1200" b="1" dirty="0">
                <a:latin typeface="DIN Next LT Pro Light Condensed" charset="0"/>
                <a:cs typeface="DIN Next LT Pro Light Condensed" charset="0"/>
              </a:rPr>
            </a:br>
            <a:r>
              <a:rPr lang="en-US" sz="1200" dirty="0">
                <a:latin typeface="DIN Next LT Pro Light Condensed" charset="0"/>
                <a:cs typeface="DIN Next LT Pro Light Condensed" charset="0"/>
              </a:rPr>
              <a:t>Make global knowledge accessible </a:t>
            </a:r>
            <a:br>
              <a:rPr lang="en-US" sz="1200" dirty="0">
                <a:latin typeface="DIN Next LT Pro Light Condensed" charset="0"/>
                <a:cs typeface="DIN Next LT Pro Light Condensed" charset="0"/>
              </a:rPr>
            </a:br>
            <a:r>
              <a:rPr lang="en-US" sz="1200" dirty="0">
                <a:latin typeface="DIN Next LT Pro Light Condensed" charset="0"/>
                <a:cs typeface="DIN Next LT Pro Light Condensed" charset="0"/>
              </a:rPr>
              <a:t>to customers and experts throughout the </a:t>
            </a:r>
            <a:br>
              <a:rPr lang="en-US" sz="1200" dirty="0">
                <a:latin typeface="DIN Next LT Pro Light Condensed" charset="0"/>
                <a:cs typeface="DIN Next LT Pro Light Condensed" charset="0"/>
              </a:rPr>
            </a:br>
            <a:r>
              <a:rPr lang="en-US" sz="1200" dirty="0">
                <a:latin typeface="DIN Next LT Pro Light Condensed" charset="0"/>
                <a:cs typeface="DIN Next LT Pro Light Condensed" charset="0"/>
              </a:rPr>
              <a:t>workforce.  Reduce product development</a:t>
            </a:r>
            <a:br>
              <a:rPr lang="en-US" sz="1200" dirty="0">
                <a:latin typeface="DIN Next LT Pro Light Condensed" charset="0"/>
                <a:cs typeface="DIN Next LT Pro Light Condensed" charset="0"/>
              </a:rPr>
            </a:br>
            <a:r>
              <a:rPr lang="en-US" sz="1200" dirty="0">
                <a:latin typeface="DIN Next LT Pro Light Condensed" charset="0"/>
                <a:cs typeface="DIN Next LT Pro Light Condensed" charset="0"/>
              </a:rPr>
              <a:t> cycles and boost worldwide registration </a:t>
            </a:r>
            <a:br>
              <a:rPr lang="en-US" sz="1200" dirty="0">
                <a:latin typeface="DIN Next LT Pro Light Condensed" charset="0"/>
                <a:cs typeface="DIN Next LT Pro Light Condensed" charset="0"/>
              </a:rPr>
            </a:br>
            <a:r>
              <a:rPr lang="en-US" sz="1200" dirty="0">
                <a:latin typeface="DIN Next LT Pro Light Condensed" charset="0"/>
                <a:cs typeface="DIN Next LT Pro Light Condensed" charset="0"/>
              </a:rPr>
              <a:t>processes. Allow for an strategic planning </a:t>
            </a:r>
            <a:br>
              <a:rPr lang="en-US" sz="1200" dirty="0">
                <a:latin typeface="DIN Next LT Pro Light Condensed" charset="0"/>
                <a:cs typeface="DIN Next LT Pro Light Condensed" charset="0"/>
              </a:rPr>
            </a:br>
            <a:r>
              <a:rPr lang="en-US" sz="1200" dirty="0">
                <a:latin typeface="DIN Next LT Pro Light Condensed" charset="0"/>
                <a:cs typeface="DIN Next LT Pro Light Condensed" charset="0"/>
              </a:rPr>
              <a:t>of target markets and products.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6147624" y="2752831"/>
            <a:ext cx="2880000" cy="2123620"/>
          </a:xfrm>
          <a:prstGeom prst="rect">
            <a:avLst/>
          </a:prstGeom>
        </p:spPr>
        <p:txBody>
          <a:bodyPr vert="horz" wrap="square" lIns="182843" tIns="91421" rIns="182843" bIns="91421" rtlCol="0">
            <a:spAutoFit/>
          </a:bodyPr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Lato Light"/>
                <a:ea typeface="+mn-ea"/>
                <a:cs typeface="Lato Light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 b="1" dirty="0">
                <a:latin typeface="DIN Next LT Pro Light Condensed" charset="0"/>
                <a:cs typeface="DIN Next LT Pro Light Condensed" charset="0"/>
              </a:rPr>
              <a:t>Solution:</a:t>
            </a:r>
            <a:br>
              <a:rPr lang="en-US" sz="1200" b="1" dirty="0">
                <a:latin typeface="DIN Next LT Pro Light Condensed" charset="0"/>
                <a:cs typeface="DIN Next LT Pro Light Condensed" charset="0"/>
              </a:rPr>
            </a:br>
            <a:r>
              <a:rPr lang="en-US" sz="1200" dirty="0">
                <a:latin typeface="DIN Next LT Pro Light Condensed" charset="0"/>
                <a:cs typeface="DIN Next LT Pro Light Condensed" charset="0"/>
              </a:rPr>
              <a:t>PRODYNA provided a simple way of evaluating </a:t>
            </a:r>
            <a:br>
              <a:rPr lang="en-US" sz="1200" dirty="0">
                <a:latin typeface="DIN Next LT Pro Light Condensed" charset="0"/>
                <a:cs typeface="DIN Next LT Pro Light Condensed" charset="0"/>
              </a:rPr>
            </a:br>
            <a:r>
              <a:rPr lang="en-US" sz="1200" dirty="0">
                <a:latin typeface="DIN Next LT Pro Light Condensed" charset="0"/>
                <a:cs typeface="DIN Next LT Pro Light Condensed" charset="0"/>
              </a:rPr>
              <a:t>and processing complex data in real-time, </a:t>
            </a:r>
            <a:br>
              <a:rPr lang="en-US" sz="1200" dirty="0">
                <a:latin typeface="DIN Next LT Pro Light Condensed" charset="0"/>
                <a:cs typeface="DIN Next LT Pro Light Condensed" charset="0"/>
              </a:rPr>
            </a:br>
            <a:r>
              <a:rPr lang="en-US" sz="1200" dirty="0">
                <a:latin typeface="DIN Next LT Pro Light Condensed" charset="0"/>
                <a:cs typeface="DIN Next LT Pro Light Condensed" charset="0"/>
              </a:rPr>
              <a:t>based on an ergonomic web-portal. Products, formulas as well as targets can be selected by markets and registration status and strategic decisions can be triggered in real time.</a:t>
            </a:r>
          </a:p>
        </p:txBody>
      </p:sp>
      <p:sp>
        <p:nvSpPr>
          <p:cNvPr id="17" name="Freeform 168"/>
          <p:cNvSpPr>
            <a:spLocks noChangeArrowheads="1"/>
          </p:cNvSpPr>
          <p:nvPr/>
        </p:nvSpPr>
        <p:spPr bwMode="auto">
          <a:xfrm>
            <a:off x="6807862" y="1516724"/>
            <a:ext cx="282132" cy="242176"/>
          </a:xfrm>
          <a:custGeom>
            <a:avLst/>
            <a:gdLst>
              <a:gd name="T0" fmla="*/ 17 w 497"/>
              <a:gd name="T1" fmla="*/ 247 h 426"/>
              <a:gd name="T2" fmla="*/ 17 w 497"/>
              <a:gd name="T3" fmla="*/ 247 h 426"/>
              <a:gd name="T4" fmla="*/ 53 w 497"/>
              <a:gd name="T5" fmla="*/ 256 h 426"/>
              <a:gd name="T6" fmla="*/ 80 w 497"/>
              <a:gd name="T7" fmla="*/ 212 h 426"/>
              <a:gd name="T8" fmla="*/ 26 w 497"/>
              <a:gd name="T9" fmla="*/ 203 h 426"/>
              <a:gd name="T10" fmla="*/ 0 w 497"/>
              <a:gd name="T11" fmla="*/ 221 h 426"/>
              <a:gd name="T12" fmla="*/ 17 w 497"/>
              <a:gd name="T13" fmla="*/ 247 h 426"/>
              <a:gd name="T14" fmla="*/ 460 w 497"/>
              <a:gd name="T15" fmla="*/ 256 h 426"/>
              <a:gd name="T16" fmla="*/ 460 w 497"/>
              <a:gd name="T17" fmla="*/ 256 h 426"/>
              <a:gd name="T18" fmla="*/ 345 w 497"/>
              <a:gd name="T19" fmla="*/ 354 h 426"/>
              <a:gd name="T20" fmla="*/ 221 w 497"/>
              <a:gd name="T21" fmla="*/ 256 h 426"/>
              <a:gd name="T22" fmla="*/ 212 w 497"/>
              <a:gd name="T23" fmla="*/ 247 h 426"/>
              <a:gd name="T24" fmla="*/ 194 w 497"/>
              <a:gd name="T25" fmla="*/ 247 h 426"/>
              <a:gd name="T26" fmla="*/ 168 w 497"/>
              <a:gd name="T27" fmla="*/ 283 h 426"/>
              <a:gd name="T28" fmla="*/ 194 w 497"/>
              <a:gd name="T29" fmla="*/ 292 h 426"/>
              <a:gd name="T30" fmla="*/ 337 w 497"/>
              <a:gd name="T31" fmla="*/ 398 h 426"/>
              <a:gd name="T32" fmla="*/ 345 w 497"/>
              <a:gd name="T33" fmla="*/ 407 h 426"/>
              <a:gd name="T34" fmla="*/ 363 w 497"/>
              <a:gd name="T35" fmla="*/ 398 h 426"/>
              <a:gd name="T36" fmla="*/ 487 w 497"/>
              <a:gd name="T37" fmla="*/ 292 h 426"/>
              <a:gd name="T38" fmla="*/ 487 w 497"/>
              <a:gd name="T39" fmla="*/ 256 h 426"/>
              <a:gd name="T40" fmla="*/ 460 w 497"/>
              <a:gd name="T41" fmla="*/ 256 h 426"/>
              <a:gd name="T42" fmla="*/ 212 w 497"/>
              <a:gd name="T43" fmla="*/ 141 h 426"/>
              <a:gd name="T44" fmla="*/ 212 w 497"/>
              <a:gd name="T45" fmla="*/ 141 h 426"/>
              <a:gd name="T46" fmla="*/ 337 w 497"/>
              <a:gd name="T47" fmla="*/ 221 h 426"/>
              <a:gd name="T48" fmla="*/ 372 w 497"/>
              <a:gd name="T49" fmla="*/ 212 h 426"/>
              <a:gd name="T50" fmla="*/ 496 w 497"/>
              <a:gd name="T51" fmla="*/ 35 h 426"/>
              <a:gd name="T52" fmla="*/ 487 w 497"/>
              <a:gd name="T53" fmla="*/ 9 h 426"/>
              <a:gd name="T54" fmla="*/ 452 w 497"/>
              <a:gd name="T55" fmla="*/ 9 h 426"/>
              <a:gd name="T56" fmla="*/ 345 w 497"/>
              <a:gd name="T57" fmla="*/ 177 h 426"/>
              <a:gd name="T58" fmla="*/ 221 w 497"/>
              <a:gd name="T59" fmla="*/ 97 h 426"/>
              <a:gd name="T60" fmla="*/ 203 w 497"/>
              <a:gd name="T61" fmla="*/ 88 h 426"/>
              <a:gd name="T62" fmla="*/ 186 w 497"/>
              <a:gd name="T63" fmla="*/ 106 h 426"/>
              <a:gd name="T64" fmla="*/ 0 w 497"/>
              <a:gd name="T65" fmla="*/ 390 h 426"/>
              <a:gd name="T66" fmla="*/ 9 w 497"/>
              <a:gd name="T67" fmla="*/ 425 h 426"/>
              <a:gd name="T68" fmla="*/ 26 w 497"/>
              <a:gd name="T69" fmla="*/ 425 h 426"/>
              <a:gd name="T70" fmla="*/ 44 w 497"/>
              <a:gd name="T71" fmla="*/ 416 h 426"/>
              <a:gd name="T72" fmla="*/ 212 w 497"/>
              <a:gd name="T73" fmla="*/ 141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97" h="426">
                <a:moveTo>
                  <a:pt x="17" y="247"/>
                </a:moveTo>
                <a:lnTo>
                  <a:pt x="17" y="247"/>
                </a:lnTo>
                <a:cubicBezTo>
                  <a:pt x="53" y="256"/>
                  <a:pt x="53" y="256"/>
                  <a:pt x="53" y="256"/>
                </a:cubicBezTo>
                <a:cubicBezTo>
                  <a:pt x="80" y="212"/>
                  <a:pt x="80" y="212"/>
                  <a:pt x="80" y="212"/>
                </a:cubicBezTo>
                <a:cubicBezTo>
                  <a:pt x="26" y="203"/>
                  <a:pt x="26" y="203"/>
                  <a:pt x="26" y="203"/>
                </a:cubicBezTo>
                <a:cubicBezTo>
                  <a:pt x="17" y="203"/>
                  <a:pt x="0" y="212"/>
                  <a:pt x="0" y="221"/>
                </a:cubicBezTo>
                <a:cubicBezTo>
                  <a:pt x="0" y="230"/>
                  <a:pt x="9" y="247"/>
                  <a:pt x="17" y="247"/>
                </a:cubicBezTo>
                <a:close/>
                <a:moveTo>
                  <a:pt x="460" y="256"/>
                </a:moveTo>
                <a:lnTo>
                  <a:pt x="460" y="256"/>
                </a:lnTo>
                <a:cubicBezTo>
                  <a:pt x="345" y="354"/>
                  <a:pt x="345" y="354"/>
                  <a:pt x="345" y="354"/>
                </a:cubicBezTo>
                <a:cubicBezTo>
                  <a:pt x="221" y="256"/>
                  <a:pt x="221" y="256"/>
                  <a:pt x="221" y="256"/>
                </a:cubicBezTo>
                <a:cubicBezTo>
                  <a:pt x="212" y="247"/>
                  <a:pt x="212" y="247"/>
                  <a:pt x="212" y="247"/>
                </a:cubicBezTo>
                <a:cubicBezTo>
                  <a:pt x="194" y="247"/>
                  <a:pt x="194" y="247"/>
                  <a:pt x="194" y="247"/>
                </a:cubicBezTo>
                <a:cubicBezTo>
                  <a:pt x="168" y="283"/>
                  <a:pt x="168" y="283"/>
                  <a:pt x="168" y="283"/>
                </a:cubicBezTo>
                <a:cubicBezTo>
                  <a:pt x="194" y="292"/>
                  <a:pt x="194" y="292"/>
                  <a:pt x="194" y="292"/>
                </a:cubicBezTo>
                <a:cubicBezTo>
                  <a:pt x="337" y="398"/>
                  <a:pt x="337" y="398"/>
                  <a:pt x="337" y="398"/>
                </a:cubicBezTo>
                <a:cubicBezTo>
                  <a:pt x="337" y="407"/>
                  <a:pt x="345" y="407"/>
                  <a:pt x="345" y="407"/>
                </a:cubicBezTo>
                <a:cubicBezTo>
                  <a:pt x="354" y="407"/>
                  <a:pt x="363" y="407"/>
                  <a:pt x="363" y="398"/>
                </a:cubicBezTo>
                <a:cubicBezTo>
                  <a:pt x="487" y="292"/>
                  <a:pt x="487" y="292"/>
                  <a:pt x="487" y="292"/>
                </a:cubicBezTo>
                <a:cubicBezTo>
                  <a:pt x="496" y="283"/>
                  <a:pt x="496" y="265"/>
                  <a:pt x="487" y="256"/>
                </a:cubicBezTo>
                <a:cubicBezTo>
                  <a:pt x="478" y="247"/>
                  <a:pt x="469" y="247"/>
                  <a:pt x="460" y="256"/>
                </a:cubicBezTo>
                <a:close/>
                <a:moveTo>
                  <a:pt x="212" y="141"/>
                </a:moveTo>
                <a:lnTo>
                  <a:pt x="212" y="141"/>
                </a:lnTo>
                <a:cubicBezTo>
                  <a:pt x="337" y="221"/>
                  <a:pt x="337" y="221"/>
                  <a:pt x="337" y="221"/>
                </a:cubicBezTo>
                <a:cubicBezTo>
                  <a:pt x="345" y="230"/>
                  <a:pt x="363" y="230"/>
                  <a:pt x="372" y="212"/>
                </a:cubicBezTo>
                <a:cubicBezTo>
                  <a:pt x="496" y="35"/>
                  <a:pt x="496" y="35"/>
                  <a:pt x="496" y="35"/>
                </a:cubicBezTo>
                <a:cubicBezTo>
                  <a:pt x="496" y="26"/>
                  <a:pt x="496" y="9"/>
                  <a:pt x="487" y="9"/>
                </a:cubicBezTo>
                <a:cubicBezTo>
                  <a:pt x="478" y="0"/>
                  <a:pt x="460" y="0"/>
                  <a:pt x="452" y="9"/>
                </a:cubicBezTo>
                <a:cubicBezTo>
                  <a:pt x="345" y="177"/>
                  <a:pt x="345" y="177"/>
                  <a:pt x="345" y="177"/>
                </a:cubicBezTo>
                <a:cubicBezTo>
                  <a:pt x="221" y="97"/>
                  <a:pt x="221" y="97"/>
                  <a:pt x="221" y="97"/>
                </a:cubicBezTo>
                <a:cubicBezTo>
                  <a:pt x="212" y="88"/>
                  <a:pt x="212" y="88"/>
                  <a:pt x="203" y="88"/>
                </a:cubicBezTo>
                <a:cubicBezTo>
                  <a:pt x="194" y="97"/>
                  <a:pt x="194" y="97"/>
                  <a:pt x="186" y="106"/>
                </a:cubicBezTo>
                <a:cubicBezTo>
                  <a:pt x="0" y="390"/>
                  <a:pt x="0" y="390"/>
                  <a:pt x="0" y="390"/>
                </a:cubicBezTo>
                <a:cubicBezTo>
                  <a:pt x="0" y="407"/>
                  <a:pt x="0" y="416"/>
                  <a:pt x="9" y="425"/>
                </a:cubicBezTo>
                <a:cubicBezTo>
                  <a:pt x="17" y="425"/>
                  <a:pt x="17" y="425"/>
                  <a:pt x="26" y="425"/>
                </a:cubicBezTo>
                <a:cubicBezTo>
                  <a:pt x="26" y="425"/>
                  <a:pt x="35" y="425"/>
                  <a:pt x="44" y="416"/>
                </a:cubicBezTo>
                <a:lnTo>
                  <a:pt x="212" y="14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lIns="91424" tIns="45712" rIns="91424" bIns="45712" anchor="ctr"/>
          <a:lstStyle/>
          <a:p>
            <a:pPr>
              <a:defRPr/>
            </a:pPr>
            <a:endParaRPr lang="en-US" sz="1800" dirty="0">
              <a:latin typeface="DIN Next LT Pro Light Condensed" charset="0"/>
            </a:endParaRPr>
          </a:p>
        </p:txBody>
      </p:sp>
      <p:sp>
        <p:nvSpPr>
          <p:cNvPr id="18" name="Freeform 71"/>
          <p:cNvSpPr>
            <a:spLocks noChangeArrowheads="1"/>
          </p:cNvSpPr>
          <p:nvPr/>
        </p:nvSpPr>
        <p:spPr bwMode="auto">
          <a:xfrm>
            <a:off x="2016878" y="1490701"/>
            <a:ext cx="302754" cy="300640"/>
          </a:xfrm>
          <a:custGeom>
            <a:avLst/>
            <a:gdLst>
              <a:gd name="T0" fmla="*/ 523 w 609"/>
              <a:gd name="T1" fmla="*/ 361 h 602"/>
              <a:gd name="T2" fmla="*/ 523 w 609"/>
              <a:gd name="T3" fmla="*/ 361 h 602"/>
              <a:gd name="T4" fmla="*/ 502 w 609"/>
              <a:gd name="T5" fmla="*/ 410 h 602"/>
              <a:gd name="T6" fmla="*/ 523 w 609"/>
              <a:gd name="T7" fmla="*/ 502 h 602"/>
              <a:gd name="T8" fmla="*/ 509 w 609"/>
              <a:gd name="T9" fmla="*/ 523 h 602"/>
              <a:gd name="T10" fmla="*/ 417 w 609"/>
              <a:gd name="T11" fmla="*/ 495 h 602"/>
              <a:gd name="T12" fmla="*/ 361 w 609"/>
              <a:gd name="T13" fmla="*/ 523 h 602"/>
              <a:gd name="T14" fmla="*/ 368 w 609"/>
              <a:gd name="T15" fmla="*/ 523 h 602"/>
              <a:gd name="T16" fmla="*/ 311 w 609"/>
              <a:gd name="T17" fmla="*/ 601 h 602"/>
              <a:gd name="T18" fmla="*/ 297 w 609"/>
              <a:gd name="T19" fmla="*/ 601 h 602"/>
              <a:gd name="T20" fmla="*/ 240 w 609"/>
              <a:gd name="T21" fmla="*/ 516 h 602"/>
              <a:gd name="T22" fmla="*/ 191 w 609"/>
              <a:gd name="T23" fmla="*/ 495 h 602"/>
              <a:gd name="T24" fmla="*/ 191 w 609"/>
              <a:gd name="T25" fmla="*/ 502 h 602"/>
              <a:gd name="T26" fmla="*/ 99 w 609"/>
              <a:gd name="T27" fmla="*/ 516 h 602"/>
              <a:gd name="T28" fmla="*/ 85 w 609"/>
              <a:gd name="T29" fmla="*/ 509 h 602"/>
              <a:gd name="T30" fmla="*/ 106 w 609"/>
              <a:gd name="T31" fmla="*/ 410 h 602"/>
              <a:gd name="T32" fmla="*/ 85 w 609"/>
              <a:gd name="T33" fmla="*/ 361 h 602"/>
              <a:gd name="T34" fmla="*/ 0 w 609"/>
              <a:gd name="T35" fmla="*/ 304 h 602"/>
              <a:gd name="T36" fmla="*/ 0 w 609"/>
              <a:gd name="T37" fmla="*/ 290 h 602"/>
              <a:gd name="T38" fmla="*/ 85 w 609"/>
              <a:gd name="T39" fmla="*/ 240 h 602"/>
              <a:gd name="T40" fmla="*/ 106 w 609"/>
              <a:gd name="T41" fmla="*/ 184 h 602"/>
              <a:gd name="T42" fmla="*/ 85 w 609"/>
              <a:gd name="T43" fmla="*/ 92 h 602"/>
              <a:gd name="T44" fmla="*/ 99 w 609"/>
              <a:gd name="T45" fmla="*/ 78 h 602"/>
              <a:gd name="T46" fmla="*/ 191 w 609"/>
              <a:gd name="T47" fmla="*/ 99 h 602"/>
              <a:gd name="T48" fmla="*/ 240 w 609"/>
              <a:gd name="T49" fmla="*/ 78 h 602"/>
              <a:gd name="T50" fmla="*/ 297 w 609"/>
              <a:gd name="T51" fmla="*/ 0 h 602"/>
              <a:gd name="T52" fmla="*/ 311 w 609"/>
              <a:gd name="T53" fmla="*/ 0 h 602"/>
              <a:gd name="T54" fmla="*/ 368 w 609"/>
              <a:gd name="T55" fmla="*/ 78 h 602"/>
              <a:gd name="T56" fmla="*/ 417 w 609"/>
              <a:gd name="T57" fmla="*/ 99 h 602"/>
              <a:gd name="T58" fmla="*/ 509 w 609"/>
              <a:gd name="T59" fmla="*/ 78 h 602"/>
              <a:gd name="T60" fmla="*/ 523 w 609"/>
              <a:gd name="T61" fmla="*/ 92 h 602"/>
              <a:gd name="T62" fmla="*/ 502 w 609"/>
              <a:gd name="T63" fmla="*/ 184 h 602"/>
              <a:gd name="T64" fmla="*/ 523 w 609"/>
              <a:gd name="T65" fmla="*/ 240 h 602"/>
              <a:gd name="T66" fmla="*/ 608 w 609"/>
              <a:gd name="T67" fmla="*/ 290 h 602"/>
              <a:gd name="T68" fmla="*/ 608 w 609"/>
              <a:gd name="T69" fmla="*/ 304 h 602"/>
              <a:gd name="T70" fmla="*/ 523 w 609"/>
              <a:gd name="T71" fmla="*/ 361 h 602"/>
              <a:gd name="T72" fmla="*/ 304 w 609"/>
              <a:gd name="T73" fmla="*/ 127 h 602"/>
              <a:gd name="T74" fmla="*/ 304 w 609"/>
              <a:gd name="T75" fmla="*/ 127 h 602"/>
              <a:gd name="T76" fmla="*/ 134 w 609"/>
              <a:gd name="T77" fmla="*/ 297 h 602"/>
              <a:gd name="T78" fmla="*/ 304 w 609"/>
              <a:gd name="T79" fmla="*/ 467 h 602"/>
              <a:gd name="T80" fmla="*/ 474 w 609"/>
              <a:gd name="T81" fmla="*/ 297 h 602"/>
              <a:gd name="T82" fmla="*/ 304 w 609"/>
              <a:gd name="T83" fmla="*/ 127 h 602"/>
              <a:gd name="T84" fmla="*/ 304 w 609"/>
              <a:gd name="T85" fmla="*/ 410 h 602"/>
              <a:gd name="T86" fmla="*/ 304 w 609"/>
              <a:gd name="T87" fmla="*/ 410 h 602"/>
              <a:gd name="T88" fmla="*/ 191 w 609"/>
              <a:gd name="T89" fmla="*/ 297 h 602"/>
              <a:gd name="T90" fmla="*/ 304 w 609"/>
              <a:gd name="T91" fmla="*/ 184 h 602"/>
              <a:gd name="T92" fmla="*/ 417 w 609"/>
              <a:gd name="T93" fmla="*/ 297 h 602"/>
              <a:gd name="T94" fmla="*/ 304 w 609"/>
              <a:gd name="T95" fmla="*/ 410 h 602"/>
              <a:gd name="T96" fmla="*/ 304 w 609"/>
              <a:gd name="T97" fmla="*/ 240 h 602"/>
              <a:gd name="T98" fmla="*/ 304 w 609"/>
              <a:gd name="T99" fmla="*/ 240 h 602"/>
              <a:gd name="T100" fmla="*/ 247 w 609"/>
              <a:gd name="T101" fmla="*/ 297 h 602"/>
              <a:gd name="T102" fmla="*/ 304 w 609"/>
              <a:gd name="T103" fmla="*/ 353 h 602"/>
              <a:gd name="T104" fmla="*/ 361 w 609"/>
              <a:gd name="T105" fmla="*/ 297 h 602"/>
              <a:gd name="T106" fmla="*/ 304 w 609"/>
              <a:gd name="T107" fmla="*/ 24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9" h="602">
                <a:moveTo>
                  <a:pt x="523" y="361"/>
                </a:moveTo>
                <a:lnTo>
                  <a:pt x="523" y="361"/>
                </a:lnTo>
                <a:cubicBezTo>
                  <a:pt x="523" y="382"/>
                  <a:pt x="516" y="396"/>
                  <a:pt x="502" y="410"/>
                </a:cubicBezTo>
                <a:cubicBezTo>
                  <a:pt x="502" y="417"/>
                  <a:pt x="551" y="474"/>
                  <a:pt x="523" y="502"/>
                </a:cubicBezTo>
                <a:cubicBezTo>
                  <a:pt x="509" y="523"/>
                  <a:pt x="509" y="523"/>
                  <a:pt x="509" y="523"/>
                </a:cubicBezTo>
                <a:cubicBezTo>
                  <a:pt x="488" y="544"/>
                  <a:pt x="431" y="509"/>
                  <a:pt x="417" y="495"/>
                </a:cubicBezTo>
                <a:cubicBezTo>
                  <a:pt x="403" y="509"/>
                  <a:pt x="382" y="516"/>
                  <a:pt x="361" y="523"/>
                </a:cubicBezTo>
                <a:cubicBezTo>
                  <a:pt x="368" y="523"/>
                  <a:pt x="368" y="523"/>
                  <a:pt x="368" y="523"/>
                </a:cubicBezTo>
                <a:cubicBezTo>
                  <a:pt x="368" y="523"/>
                  <a:pt x="354" y="601"/>
                  <a:pt x="311" y="601"/>
                </a:cubicBezTo>
                <a:cubicBezTo>
                  <a:pt x="297" y="601"/>
                  <a:pt x="297" y="601"/>
                  <a:pt x="297" y="601"/>
                </a:cubicBezTo>
                <a:cubicBezTo>
                  <a:pt x="262" y="601"/>
                  <a:pt x="247" y="530"/>
                  <a:pt x="240" y="516"/>
                </a:cubicBezTo>
                <a:cubicBezTo>
                  <a:pt x="226" y="516"/>
                  <a:pt x="205" y="509"/>
                  <a:pt x="191" y="495"/>
                </a:cubicBezTo>
                <a:cubicBezTo>
                  <a:pt x="191" y="502"/>
                  <a:pt x="191" y="502"/>
                  <a:pt x="191" y="502"/>
                </a:cubicBezTo>
                <a:cubicBezTo>
                  <a:pt x="191" y="502"/>
                  <a:pt x="127" y="551"/>
                  <a:pt x="99" y="516"/>
                </a:cubicBezTo>
                <a:cubicBezTo>
                  <a:pt x="85" y="509"/>
                  <a:pt x="85" y="509"/>
                  <a:pt x="85" y="509"/>
                </a:cubicBezTo>
                <a:cubicBezTo>
                  <a:pt x="64" y="481"/>
                  <a:pt x="99" y="424"/>
                  <a:pt x="106" y="410"/>
                </a:cubicBezTo>
                <a:cubicBezTo>
                  <a:pt x="99" y="396"/>
                  <a:pt x="92" y="382"/>
                  <a:pt x="85" y="361"/>
                </a:cubicBezTo>
                <a:cubicBezTo>
                  <a:pt x="71" y="361"/>
                  <a:pt x="0" y="339"/>
                  <a:pt x="0" y="304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255"/>
                  <a:pt x="71" y="240"/>
                  <a:pt x="85" y="240"/>
                </a:cubicBezTo>
                <a:cubicBezTo>
                  <a:pt x="92" y="219"/>
                  <a:pt x="99" y="205"/>
                  <a:pt x="106" y="184"/>
                </a:cubicBezTo>
                <a:cubicBezTo>
                  <a:pt x="99" y="177"/>
                  <a:pt x="57" y="113"/>
                  <a:pt x="85" y="92"/>
                </a:cubicBezTo>
                <a:cubicBezTo>
                  <a:pt x="99" y="78"/>
                  <a:pt x="99" y="78"/>
                  <a:pt x="99" y="78"/>
                </a:cubicBezTo>
                <a:cubicBezTo>
                  <a:pt x="120" y="50"/>
                  <a:pt x="177" y="92"/>
                  <a:pt x="191" y="99"/>
                </a:cubicBezTo>
                <a:cubicBezTo>
                  <a:pt x="205" y="92"/>
                  <a:pt x="226" y="85"/>
                  <a:pt x="240" y="78"/>
                </a:cubicBezTo>
                <a:cubicBezTo>
                  <a:pt x="247" y="64"/>
                  <a:pt x="269" y="0"/>
                  <a:pt x="297" y="0"/>
                </a:cubicBezTo>
                <a:cubicBezTo>
                  <a:pt x="311" y="0"/>
                  <a:pt x="311" y="0"/>
                  <a:pt x="311" y="0"/>
                </a:cubicBezTo>
                <a:cubicBezTo>
                  <a:pt x="346" y="0"/>
                  <a:pt x="361" y="57"/>
                  <a:pt x="368" y="78"/>
                </a:cubicBezTo>
                <a:cubicBezTo>
                  <a:pt x="382" y="85"/>
                  <a:pt x="403" y="92"/>
                  <a:pt x="417" y="99"/>
                </a:cubicBezTo>
                <a:cubicBezTo>
                  <a:pt x="431" y="92"/>
                  <a:pt x="488" y="57"/>
                  <a:pt x="509" y="78"/>
                </a:cubicBezTo>
                <a:cubicBezTo>
                  <a:pt x="523" y="92"/>
                  <a:pt x="523" y="92"/>
                  <a:pt x="523" y="92"/>
                </a:cubicBezTo>
                <a:cubicBezTo>
                  <a:pt x="551" y="120"/>
                  <a:pt x="516" y="170"/>
                  <a:pt x="502" y="184"/>
                </a:cubicBezTo>
                <a:cubicBezTo>
                  <a:pt x="516" y="205"/>
                  <a:pt x="523" y="219"/>
                  <a:pt x="523" y="240"/>
                </a:cubicBezTo>
                <a:cubicBezTo>
                  <a:pt x="530" y="240"/>
                  <a:pt x="608" y="248"/>
                  <a:pt x="608" y="290"/>
                </a:cubicBezTo>
                <a:cubicBezTo>
                  <a:pt x="608" y="304"/>
                  <a:pt x="608" y="304"/>
                  <a:pt x="608" y="304"/>
                </a:cubicBezTo>
                <a:cubicBezTo>
                  <a:pt x="608" y="339"/>
                  <a:pt x="544" y="353"/>
                  <a:pt x="523" y="361"/>
                </a:cubicBezTo>
                <a:close/>
                <a:moveTo>
                  <a:pt x="304" y="127"/>
                </a:moveTo>
                <a:lnTo>
                  <a:pt x="304" y="127"/>
                </a:lnTo>
                <a:cubicBezTo>
                  <a:pt x="212" y="127"/>
                  <a:pt x="134" y="205"/>
                  <a:pt x="134" y="297"/>
                </a:cubicBezTo>
                <a:cubicBezTo>
                  <a:pt x="134" y="396"/>
                  <a:pt x="212" y="467"/>
                  <a:pt x="304" y="467"/>
                </a:cubicBezTo>
                <a:cubicBezTo>
                  <a:pt x="396" y="467"/>
                  <a:pt x="474" y="396"/>
                  <a:pt x="474" y="297"/>
                </a:cubicBezTo>
                <a:cubicBezTo>
                  <a:pt x="474" y="205"/>
                  <a:pt x="396" y="127"/>
                  <a:pt x="304" y="127"/>
                </a:cubicBezTo>
                <a:close/>
                <a:moveTo>
                  <a:pt x="304" y="410"/>
                </a:moveTo>
                <a:lnTo>
                  <a:pt x="304" y="410"/>
                </a:lnTo>
                <a:cubicBezTo>
                  <a:pt x="240" y="410"/>
                  <a:pt x="191" y="361"/>
                  <a:pt x="191" y="297"/>
                </a:cubicBezTo>
                <a:cubicBezTo>
                  <a:pt x="191" y="233"/>
                  <a:pt x="240" y="184"/>
                  <a:pt x="304" y="184"/>
                </a:cubicBezTo>
                <a:cubicBezTo>
                  <a:pt x="368" y="184"/>
                  <a:pt x="417" y="233"/>
                  <a:pt x="417" y="297"/>
                </a:cubicBezTo>
                <a:cubicBezTo>
                  <a:pt x="417" y="361"/>
                  <a:pt x="368" y="410"/>
                  <a:pt x="304" y="410"/>
                </a:cubicBezTo>
                <a:close/>
                <a:moveTo>
                  <a:pt x="304" y="240"/>
                </a:moveTo>
                <a:lnTo>
                  <a:pt x="304" y="240"/>
                </a:lnTo>
                <a:cubicBezTo>
                  <a:pt x="276" y="240"/>
                  <a:pt x="247" y="269"/>
                  <a:pt x="247" y="297"/>
                </a:cubicBezTo>
                <a:cubicBezTo>
                  <a:pt x="247" y="332"/>
                  <a:pt x="276" y="353"/>
                  <a:pt x="304" y="353"/>
                </a:cubicBezTo>
                <a:cubicBezTo>
                  <a:pt x="332" y="353"/>
                  <a:pt x="361" y="332"/>
                  <a:pt x="361" y="297"/>
                </a:cubicBezTo>
                <a:cubicBezTo>
                  <a:pt x="361" y="269"/>
                  <a:pt x="332" y="240"/>
                  <a:pt x="304" y="24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DIN Next LT Pro Light Condensed" charset="0"/>
            </a:endParaRPr>
          </a:p>
        </p:txBody>
      </p:sp>
      <p:sp>
        <p:nvSpPr>
          <p:cNvPr id="19" name="Freeform 64"/>
          <p:cNvSpPr>
            <a:spLocks noChangeArrowheads="1"/>
          </p:cNvSpPr>
          <p:nvPr/>
        </p:nvSpPr>
        <p:spPr bwMode="auto">
          <a:xfrm>
            <a:off x="1017576" y="1505111"/>
            <a:ext cx="264934" cy="265005"/>
          </a:xfrm>
          <a:custGeom>
            <a:avLst/>
            <a:gdLst>
              <a:gd name="T0" fmla="*/ 572 w 580"/>
              <a:gd name="T1" fmla="*/ 92 h 581"/>
              <a:gd name="T2" fmla="*/ 572 w 580"/>
              <a:gd name="T3" fmla="*/ 92 h 581"/>
              <a:gd name="T4" fmla="*/ 509 w 580"/>
              <a:gd name="T5" fmla="*/ 149 h 581"/>
              <a:gd name="T6" fmla="*/ 431 w 580"/>
              <a:gd name="T7" fmla="*/ 71 h 581"/>
              <a:gd name="T8" fmla="*/ 488 w 580"/>
              <a:gd name="T9" fmla="*/ 7 h 581"/>
              <a:gd name="T10" fmla="*/ 530 w 580"/>
              <a:gd name="T11" fmla="*/ 7 h 581"/>
              <a:gd name="T12" fmla="*/ 572 w 580"/>
              <a:gd name="T13" fmla="*/ 50 h 581"/>
              <a:gd name="T14" fmla="*/ 572 w 580"/>
              <a:gd name="T15" fmla="*/ 92 h 581"/>
              <a:gd name="T16" fmla="*/ 148 w 580"/>
              <a:gd name="T17" fmla="*/ 347 h 581"/>
              <a:gd name="T18" fmla="*/ 148 w 580"/>
              <a:gd name="T19" fmla="*/ 347 h 581"/>
              <a:gd name="T20" fmla="*/ 233 w 580"/>
              <a:gd name="T21" fmla="*/ 424 h 581"/>
              <a:gd name="T22" fmla="*/ 127 w 580"/>
              <a:gd name="T23" fmla="*/ 453 h 581"/>
              <a:gd name="T24" fmla="*/ 148 w 580"/>
              <a:gd name="T25" fmla="*/ 347 h 581"/>
              <a:gd name="T26" fmla="*/ 488 w 580"/>
              <a:gd name="T27" fmla="*/ 170 h 581"/>
              <a:gd name="T28" fmla="*/ 488 w 580"/>
              <a:gd name="T29" fmla="*/ 170 h 581"/>
              <a:gd name="T30" fmla="*/ 254 w 580"/>
              <a:gd name="T31" fmla="*/ 410 h 581"/>
              <a:gd name="T32" fmla="*/ 169 w 580"/>
              <a:gd name="T33" fmla="*/ 325 h 581"/>
              <a:gd name="T34" fmla="*/ 410 w 580"/>
              <a:gd name="T35" fmla="*/ 92 h 581"/>
              <a:gd name="T36" fmla="*/ 488 w 580"/>
              <a:gd name="T37" fmla="*/ 170 h 581"/>
              <a:gd name="T38" fmla="*/ 56 w 580"/>
              <a:gd name="T39" fmla="*/ 85 h 581"/>
              <a:gd name="T40" fmla="*/ 56 w 580"/>
              <a:gd name="T41" fmla="*/ 85 h 581"/>
              <a:gd name="T42" fmla="*/ 56 w 580"/>
              <a:gd name="T43" fmla="*/ 523 h 581"/>
              <a:gd name="T44" fmla="*/ 495 w 580"/>
              <a:gd name="T45" fmla="*/ 523 h 581"/>
              <a:gd name="T46" fmla="*/ 495 w 580"/>
              <a:gd name="T47" fmla="*/ 205 h 581"/>
              <a:gd name="T48" fmla="*/ 551 w 580"/>
              <a:gd name="T49" fmla="*/ 149 h 581"/>
              <a:gd name="T50" fmla="*/ 551 w 580"/>
              <a:gd name="T51" fmla="*/ 552 h 581"/>
              <a:gd name="T52" fmla="*/ 523 w 580"/>
              <a:gd name="T53" fmla="*/ 580 h 581"/>
              <a:gd name="T54" fmla="*/ 28 w 580"/>
              <a:gd name="T55" fmla="*/ 580 h 581"/>
              <a:gd name="T56" fmla="*/ 0 w 580"/>
              <a:gd name="T57" fmla="*/ 552 h 581"/>
              <a:gd name="T58" fmla="*/ 0 w 580"/>
              <a:gd name="T59" fmla="*/ 57 h 581"/>
              <a:gd name="T60" fmla="*/ 28 w 580"/>
              <a:gd name="T61" fmla="*/ 28 h 581"/>
              <a:gd name="T62" fmla="*/ 431 w 580"/>
              <a:gd name="T63" fmla="*/ 28 h 581"/>
              <a:gd name="T64" fmla="*/ 375 w 580"/>
              <a:gd name="T65" fmla="*/ 85 h 581"/>
              <a:gd name="T66" fmla="*/ 56 w 580"/>
              <a:gd name="T67" fmla="*/ 85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0" h="581">
                <a:moveTo>
                  <a:pt x="572" y="92"/>
                </a:moveTo>
                <a:lnTo>
                  <a:pt x="572" y="92"/>
                </a:lnTo>
                <a:cubicBezTo>
                  <a:pt x="509" y="149"/>
                  <a:pt x="509" y="149"/>
                  <a:pt x="509" y="149"/>
                </a:cubicBezTo>
                <a:cubicBezTo>
                  <a:pt x="431" y="71"/>
                  <a:pt x="431" y="71"/>
                  <a:pt x="431" y="71"/>
                </a:cubicBezTo>
                <a:cubicBezTo>
                  <a:pt x="488" y="7"/>
                  <a:pt x="488" y="7"/>
                  <a:pt x="488" y="7"/>
                </a:cubicBezTo>
                <a:cubicBezTo>
                  <a:pt x="502" y="0"/>
                  <a:pt x="516" y="0"/>
                  <a:pt x="530" y="7"/>
                </a:cubicBezTo>
                <a:cubicBezTo>
                  <a:pt x="572" y="50"/>
                  <a:pt x="572" y="50"/>
                  <a:pt x="572" y="50"/>
                </a:cubicBezTo>
                <a:cubicBezTo>
                  <a:pt x="579" y="64"/>
                  <a:pt x="579" y="78"/>
                  <a:pt x="572" y="92"/>
                </a:cubicBezTo>
                <a:close/>
                <a:moveTo>
                  <a:pt x="148" y="347"/>
                </a:moveTo>
                <a:lnTo>
                  <a:pt x="148" y="347"/>
                </a:lnTo>
                <a:cubicBezTo>
                  <a:pt x="233" y="424"/>
                  <a:pt x="233" y="424"/>
                  <a:pt x="233" y="424"/>
                </a:cubicBezTo>
                <a:cubicBezTo>
                  <a:pt x="127" y="453"/>
                  <a:pt x="127" y="453"/>
                  <a:pt x="127" y="453"/>
                </a:cubicBezTo>
                <a:lnTo>
                  <a:pt x="148" y="347"/>
                </a:lnTo>
                <a:close/>
                <a:moveTo>
                  <a:pt x="488" y="170"/>
                </a:moveTo>
                <a:lnTo>
                  <a:pt x="488" y="170"/>
                </a:lnTo>
                <a:cubicBezTo>
                  <a:pt x="254" y="410"/>
                  <a:pt x="254" y="410"/>
                  <a:pt x="254" y="410"/>
                </a:cubicBezTo>
                <a:cubicBezTo>
                  <a:pt x="169" y="325"/>
                  <a:pt x="169" y="325"/>
                  <a:pt x="169" y="325"/>
                </a:cubicBezTo>
                <a:cubicBezTo>
                  <a:pt x="410" y="92"/>
                  <a:pt x="410" y="92"/>
                  <a:pt x="410" y="92"/>
                </a:cubicBezTo>
                <a:lnTo>
                  <a:pt x="488" y="170"/>
                </a:lnTo>
                <a:close/>
                <a:moveTo>
                  <a:pt x="56" y="85"/>
                </a:moveTo>
                <a:lnTo>
                  <a:pt x="56" y="85"/>
                </a:lnTo>
                <a:cubicBezTo>
                  <a:pt x="56" y="523"/>
                  <a:pt x="56" y="523"/>
                  <a:pt x="56" y="523"/>
                </a:cubicBezTo>
                <a:cubicBezTo>
                  <a:pt x="495" y="523"/>
                  <a:pt x="495" y="523"/>
                  <a:pt x="495" y="523"/>
                </a:cubicBezTo>
                <a:cubicBezTo>
                  <a:pt x="495" y="205"/>
                  <a:pt x="495" y="205"/>
                  <a:pt x="495" y="205"/>
                </a:cubicBezTo>
                <a:cubicBezTo>
                  <a:pt x="551" y="149"/>
                  <a:pt x="551" y="149"/>
                  <a:pt x="551" y="149"/>
                </a:cubicBezTo>
                <a:cubicBezTo>
                  <a:pt x="551" y="552"/>
                  <a:pt x="551" y="552"/>
                  <a:pt x="551" y="552"/>
                </a:cubicBezTo>
                <a:cubicBezTo>
                  <a:pt x="551" y="566"/>
                  <a:pt x="537" y="580"/>
                  <a:pt x="523" y="580"/>
                </a:cubicBezTo>
                <a:cubicBezTo>
                  <a:pt x="28" y="580"/>
                  <a:pt x="28" y="580"/>
                  <a:pt x="28" y="580"/>
                </a:cubicBezTo>
                <a:cubicBezTo>
                  <a:pt x="14" y="580"/>
                  <a:pt x="0" y="566"/>
                  <a:pt x="0" y="552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43"/>
                  <a:pt x="14" y="28"/>
                  <a:pt x="28" y="28"/>
                </a:cubicBezTo>
                <a:cubicBezTo>
                  <a:pt x="431" y="28"/>
                  <a:pt x="431" y="28"/>
                  <a:pt x="431" y="28"/>
                </a:cubicBezTo>
                <a:cubicBezTo>
                  <a:pt x="375" y="85"/>
                  <a:pt x="375" y="85"/>
                  <a:pt x="375" y="85"/>
                </a:cubicBezTo>
                <a:lnTo>
                  <a:pt x="56" y="8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DIN Next LT Pro Light Condensed" charset="0"/>
            </a:endParaRPr>
          </a:p>
        </p:txBody>
      </p:sp>
      <p:sp>
        <p:nvSpPr>
          <p:cNvPr id="20" name="Freeform 95"/>
          <p:cNvSpPr>
            <a:spLocks noChangeArrowheads="1"/>
          </p:cNvSpPr>
          <p:nvPr/>
        </p:nvSpPr>
        <p:spPr bwMode="auto">
          <a:xfrm>
            <a:off x="7859954" y="1516614"/>
            <a:ext cx="258439" cy="256437"/>
          </a:xfrm>
          <a:custGeom>
            <a:avLst/>
            <a:gdLst>
              <a:gd name="T0" fmla="*/ 523 w 553"/>
              <a:gd name="T1" fmla="*/ 544 h 545"/>
              <a:gd name="T2" fmla="*/ 523 w 553"/>
              <a:gd name="T3" fmla="*/ 544 h 545"/>
              <a:gd name="T4" fmla="*/ 333 w 553"/>
              <a:gd name="T5" fmla="*/ 544 h 545"/>
              <a:gd name="T6" fmla="*/ 304 w 553"/>
              <a:gd name="T7" fmla="*/ 516 h 545"/>
              <a:gd name="T8" fmla="*/ 304 w 553"/>
              <a:gd name="T9" fmla="*/ 332 h 545"/>
              <a:gd name="T10" fmla="*/ 333 w 553"/>
              <a:gd name="T11" fmla="*/ 304 h 545"/>
              <a:gd name="T12" fmla="*/ 523 w 553"/>
              <a:gd name="T13" fmla="*/ 304 h 545"/>
              <a:gd name="T14" fmla="*/ 552 w 553"/>
              <a:gd name="T15" fmla="*/ 332 h 545"/>
              <a:gd name="T16" fmla="*/ 552 w 553"/>
              <a:gd name="T17" fmla="*/ 516 h 545"/>
              <a:gd name="T18" fmla="*/ 523 w 553"/>
              <a:gd name="T19" fmla="*/ 544 h 545"/>
              <a:gd name="T20" fmla="*/ 523 w 553"/>
              <a:gd name="T21" fmla="*/ 247 h 545"/>
              <a:gd name="T22" fmla="*/ 523 w 553"/>
              <a:gd name="T23" fmla="*/ 247 h 545"/>
              <a:gd name="T24" fmla="*/ 333 w 553"/>
              <a:gd name="T25" fmla="*/ 247 h 545"/>
              <a:gd name="T26" fmla="*/ 304 w 553"/>
              <a:gd name="T27" fmla="*/ 219 h 545"/>
              <a:gd name="T28" fmla="*/ 304 w 553"/>
              <a:gd name="T29" fmla="*/ 28 h 545"/>
              <a:gd name="T30" fmla="*/ 333 w 553"/>
              <a:gd name="T31" fmla="*/ 0 h 545"/>
              <a:gd name="T32" fmla="*/ 523 w 553"/>
              <a:gd name="T33" fmla="*/ 0 h 545"/>
              <a:gd name="T34" fmla="*/ 552 w 553"/>
              <a:gd name="T35" fmla="*/ 28 h 545"/>
              <a:gd name="T36" fmla="*/ 552 w 553"/>
              <a:gd name="T37" fmla="*/ 219 h 545"/>
              <a:gd name="T38" fmla="*/ 523 w 553"/>
              <a:gd name="T39" fmla="*/ 247 h 545"/>
              <a:gd name="T40" fmla="*/ 219 w 553"/>
              <a:gd name="T41" fmla="*/ 544 h 545"/>
              <a:gd name="T42" fmla="*/ 219 w 553"/>
              <a:gd name="T43" fmla="*/ 544 h 545"/>
              <a:gd name="T44" fmla="*/ 29 w 553"/>
              <a:gd name="T45" fmla="*/ 544 h 545"/>
              <a:gd name="T46" fmla="*/ 0 w 553"/>
              <a:gd name="T47" fmla="*/ 516 h 545"/>
              <a:gd name="T48" fmla="*/ 0 w 553"/>
              <a:gd name="T49" fmla="*/ 332 h 545"/>
              <a:gd name="T50" fmla="*/ 29 w 553"/>
              <a:gd name="T51" fmla="*/ 304 h 545"/>
              <a:gd name="T52" fmla="*/ 219 w 553"/>
              <a:gd name="T53" fmla="*/ 304 h 545"/>
              <a:gd name="T54" fmla="*/ 248 w 553"/>
              <a:gd name="T55" fmla="*/ 332 h 545"/>
              <a:gd name="T56" fmla="*/ 248 w 553"/>
              <a:gd name="T57" fmla="*/ 516 h 545"/>
              <a:gd name="T58" fmla="*/ 219 w 553"/>
              <a:gd name="T59" fmla="*/ 544 h 545"/>
              <a:gd name="T60" fmla="*/ 219 w 553"/>
              <a:gd name="T61" fmla="*/ 247 h 545"/>
              <a:gd name="T62" fmla="*/ 219 w 553"/>
              <a:gd name="T63" fmla="*/ 247 h 545"/>
              <a:gd name="T64" fmla="*/ 29 w 553"/>
              <a:gd name="T65" fmla="*/ 247 h 545"/>
              <a:gd name="T66" fmla="*/ 0 w 553"/>
              <a:gd name="T67" fmla="*/ 219 h 545"/>
              <a:gd name="T68" fmla="*/ 0 w 553"/>
              <a:gd name="T69" fmla="*/ 28 h 545"/>
              <a:gd name="T70" fmla="*/ 29 w 553"/>
              <a:gd name="T71" fmla="*/ 0 h 545"/>
              <a:gd name="T72" fmla="*/ 219 w 553"/>
              <a:gd name="T73" fmla="*/ 0 h 545"/>
              <a:gd name="T74" fmla="*/ 248 w 553"/>
              <a:gd name="T75" fmla="*/ 28 h 545"/>
              <a:gd name="T76" fmla="*/ 248 w 553"/>
              <a:gd name="T77" fmla="*/ 219 h 545"/>
              <a:gd name="T78" fmla="*/ 219 w 553"/>
              <a:gd name="T79" fmla="*/ 24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53" h="545">
                <a:moveTo>
                  <a:pt x="523" y="544"/>
                </a:moveTo>
                <a:lnTo>
                  <a:pt x="523" y="544"/>
                </a:lnTo>
                <a:cubicBezTo>
                  <a:pt x="333" y="544"/>
                  <a:pt x="333" y="544"/>
                  <a:pt x="333" y="544"/>
                </a:cubicBezTo>
                <a:cubicBezTo>
                  <a:pt x="318" y="544"/>
                  <a:pt x="304" y="537"/>
                  <a:pt x="304" y="516"/>
                </a:cubicBezTo>
                <a:cubicBezTo>
                  <a:pt x="304" y="332"/>
                  <a:pt x="304" y="332"/>
                  <a:pt x="304" y="332"/>
                </a:cubicBezTo>
                <a:cubicBezTo>
                  <a:pt x="304" y="311"/>
                  <a:pt x="318" y="304"/>
                  <a:pt x="333" y="304"/>
                </a:cubicBezTo>
                <a:cubicBezTo>
                  <a:pt x="523" y="304"/>
                  <a:pt x="523" y="304"/>
                  <a:pt x="523" y="304"/>
                </a:cubicBezTo>
                <a:cubicBezTo>
                  <a:pt x="537" y="304"/>
                  <a:pt x="552" y="311"/>
                  <a:pt x="552" y="332"/>
                </a:cubicBezTo>
                <a:cubicBezTo>
                  <a:pt x="552" y="516"/>
                  <a:pt x="552" y="516"/>
                  <a:pt x="552" y="516"/>
                </a:cubicBezTo>
                <a:cubicBezTo>
                  <a:pt x="552" y="537"/>
                  <a:pt x="537" y="544"/>
                  <a:pt x="523" y="544"/>
                </a:cubicBezTo>
                <a:close/>
                <a:moveTo>
                  <a:pt x="523" y="247"/>
                </a:moveTo>
                <a:lnTo>
                  <a:pt x="523" y="247"/>
                </a:lnTo>
                <a:cubicBezTo>
                  <a:pt x="333" y="247"/>
                  <a:pt x="333" y="247"/>
                  <a:pt x="333" y="247"/>
                </a:cubicBezTo>
                <a:cubicBezTo>
                  <a:pt x="318" y="247"/>
                  <a:pt x="304" y="233"/>
                  <a:pt x="304" y="219"/>
                </a:cubicBezTo>
                <a:cubicBezTo>
                  <a:pt x="304" y="28"/>
                  <a:pt x="304" y="28"/>
                  <a:pt x="304" y="28"/>
                </a:cubicBezTo>
                <a:cubicBezTo>
                  <a:pt x="304" y="14"/>
                  <a:pt x="318" y="0"/>
                  <a:pt x="333" y="0"/>
                </a:cubicBezTo>
                <a:cubicBezTo>
                  <a:pt x="523" y="0"/>
                  <a:pt x="523" y="0"/>
                  <a:pt x="523" y="0"/>
                </a:cubicBezTo>
                <a:cubicBezTo>
                  <a:pt x="537" y="0"/>
                  <a:pt x="552" y="14"/>
                  <a:pt x="552" y="28"/>
                </a:cubicBezTo>
                <a:cubicBezTo>
                  <a:pt x="552" y="219"/>
                  <a:pt x="552" y="219"/>
                  <a:pt x="552" y="219"/>
                </a:cubicBezTo>
                <a:cubicBezTo>
                  <a:pt x="552" y="233"/>
                  <a:pt x="537" y="247"/>
                  <a:pt x="523" y="247"/>
                </a:cubicBezTo>
                <a:close/>
                <a:moveTo>
                  <a:pt x="219" y="544"/>
                </a:moveTo>
                <a:lnTo>
                  <a:pt x="219" y="544"/>
                </a:lnTo>
                <a:cubicBezTo>
                  <a:pt x="29" y="544"/>
                  <a:pt x="29" y="544"/>
                  <a:pt x="29" y="544"/>
                </a:cubicBezTo>
                <a:cubicBezTo>
                  <a:pt x="15" y="544"/>
                  <a:pt x="0" y="537"/>
                  <a:pt x="0" y="516"/>
                </a:cubicBezTo>
                <a:cubicBezTo>
                  <a:pt x="0" y="332"/>
                  <a:pt x="0" y="332"/>
                  <a:pt x="0" y="332"/>
                </a:cubicBezTo>
                <a:cubicBezTo>
                  <a:pt x="0" y="311"/>
                  <a:pt x="15" y="304"/>
                  <a:pt x="29" y="304"/>
                </a:cubicBezTo>
                <a:cubicBezTo>
                  <a:pt x="219" y="304"/>
                  <a:pt x="219" y="304"/>
                  <a:pt x="219" y="304"/>
                </a:cubicBezTo>
                <a:cubicBezTo>
                  <a:pt x="234" y="304"/>
                  <a:pt x="248" y="311"/>
                  <a:pt x="248" y="332"/>
                </a:cubicBezTo>
                <a:cubicBezTo>
                  <a:pt x="248" y="516"/>
                  <a:pt x="248" y="516"/>
                  <a:pt x="248" y="516"/>
                </a:cubicBezTo>
                <a:cubicBezTo>
                  <a:pt x="248" y="537"/>
                  <a:pt x="234" y="544"/>
                  <a:pt x="219" y="544"/>
                </a:cubicBezTo>
                <a:close/>
                <a:moveTo>
                  <a:pt x="219" y="247"/>
                </a:moveTo>
                <a:lnTo>
                  <a:pt x="219" y="247"/>
                </a:lnTo>
                <a:cubicBezTo>
                  <a:pt x="29" y="247"/>
                  <a:pt x="29" y="247"/>
                  <a:pt x="29" y="247"/>
                </a:cubicBezTo>
                <a:cubicBezTo>
                  <a:pt x="15" y="247"/>
                  <a:pt x="0" y="233"/>
                  <a:pt x="0" y="219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14"/>
                  <a:pt x="15" y="0"/>
                  <a:pt x="29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34" y="0"/>
                  <a:pt x="248" y="14"/>
                  <a:pt x="248" y="28"/>
                </a:cubicBezTo>
                <a:cubicBezTo>
                  <a:pt x="248" y="219"/>
                  <a:pt x="248" y="219"/>
                  <a:pt x="248" y="219"/>
                </a:cubicBezTo>
                <a:cubicBezTo>
                  <a:pt x="248" y="233"/>
                  <a:pt x="234" y="247"/>
                  <a:pt x="219" y="2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DIN Next LT Pro Light Condensed" charset="0"/>
            </a:endParaRPr>
          </a:p>
        </p:txBody>
      </p:sp>
      <p:cxnSp>
        <p:nvCxnSpPr>
          <p:cNvPr id="21" name="Straight Connector 3"/>
          <p:cNvCxnSpPr/>
          <p:nvPr/>
        </p:nvCxnSpPr>
        <p:spPr>
          <a:xfrm flipV="1">
            <a:off x="1222108" y="836935"/>
            <a:ext cx="6697931" cy="4970"/>
          </a:xfrm>
          <a:prstGeom prst="line">
            <a:avLst/>
          </a:prstGeom>
          <a:ln w="1905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4"/>
          <p:cNvCxnSpPr/>
          <p:nvPr/>
        </p:nvCxnSpPr>
        <p:spPr>
          <a:xfrm>
            <a:off x="1222109" y="841905"/>
            <a:ext cx="158187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58" y="521050"/>
            <a:ext cx="601598" cy="524433"/>
          </a:xfrm>
          <a:prstGeom prst="rect">
            <a:avLst/>
          </a:prstGeom>
        </p:spPr>
      </p:pic>
      <p:pic>
        <p:nvPicPr>
          <p:cNvPr id="43" name="Bild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275806"/>
            <a:ext cx="3308400" cy="274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19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20" rIns="91421" bIns="45720" rtlCol="0" anchor="ctr"/>
          <a:lstStyle/>
          <a:p>
            <a:pPr algn="ctr" defTabSz="1828290"/>
            <a:endParaRPr lang="de-DE" sz="3467">
              <a:solidFill>
                <a:srgbClr val="FFFFFF"/>
              </a:solidFill>
            </a:endParaRPr>
          </a:p>
        </p:txBody>
      </p:sp>
      <p:sp>
        <p:nvSpPr>
          <p:cNvPr id="25" name="Text Placeholder 1"/>
          <p:cNvSpPr txBox="1">
            <a:spLocks/>
          </p:cNvSpPr>
          <p:nvPr/>
        </p:nvSpPr>
        <p:spPr>
          <a:xfrm>
            <a:off x="6263510" y="762525"/>
            <a:ext cx="2376224" cy="209628"/>
          </a:xfrm>
          <a:prstGeom prst="rect">
            <a:avLst/>
          </a:prstGeom>
        </p:spPr>
        <p:txBody>
          <a:bodyPr lIns="91421" tIns="45720" rIns="91421" bIns="45720"/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rgbClr val="383836"/>
                </a:solidFill>
                <a:latin typeface="DIN Next LT Pro Condensed" charset="0"/>
                <a:ea typeface="DIN Next LT Pro Condensed" charset="0"/>
                <a:cs typeface="DIN Next LT Pro Condensed" charset="0"/>
              </a:rPr>
              <a:t>KNOWLEDGE HUB</a:t>
            </a: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6253985" y="447461"/>
            <a:ext cx="2385749" cy="283190"/>
          </a:xfrm>
          <a:prstGeom prst="rect">
            <a:avLst/>
          </a:prstGeom>
        </p:spPr>
        <p:txBody>
          <a:bodyPr lIns="91421" tIns="45720" rIns="91421" bIns="45720"/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rgbClr val="383836"/>
                </a:solidFill>
                <a:latin typeface="DIN Next LT Pro Condensed" charset="0"/>
                <a:ea typeface="DIN Next LT Pro Condensed" charset="0"/>
                <a:cs typeface="DIN Next LT Pro Condensed" charset="0"/>
              </a:rPr>
              <a:t>ADAMA</a:t>
            </a:r>
          </a:p>
        </p:txBody>
      </p:sp>
      <p:cxnSp>
        <p:nvCxnSpPr>
          <p:cNvPr id="27" name="Straight Connector 111"/>
          <p:cNvCxnSpPr/>
          <p:nvPr/>
        </p:nvCxnSpPr>
        <p:spPr>
          <a:xfrm>
            <a:off x="6343385" y="751058"/>
            <a:ext cx="2282400" cy="96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2"/>
          <p:cNvCxnSpPr/>
          <p:nvPr/>
        </p:nvCxnSpPr>
        <p:spPr>
          <a:xfrm>
            <a:off x="6343394" y="751058"/>
            <a:ext cx="4979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874" y="520309"/>
            <a:ext cx="448040" cy="390570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24" y="338149"/>
            <a:ext cx="5587452" cy="4629604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272" b="25854"/>
          <a:stretch/>
        </p:blipFill>
        <p:spPr>
          <a:xfrm>
            <a:off x="6344694" y="1082231"/>
            <a:ext cx="2139549" cy="3541853"/>
          </a:xfrm>
          <a:prstGeom prst="rect">
            <a:avLst/>
          </a:prstGeom>
          <a:effectLst>
            <a:outerShdw blurRad="127000" dist="127000" sx="1000" sy="1000" algn="ctr" rotWithShape="0">
              <a:srgbClr val="000000">
                <a:alpha val="99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00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1" tIns="45720" rIns="91421" bIns="45720" rtlCol="0" anchor="ctr"/>
          <a:lstStyle/>
          <a:p>
            <a:pPr algn="ctr" defTabSz="1828290"/>
            <a:endParaRPr lang="de-DE" sz="3467">
              <a:solidFill>
                <a:srgbClr val="FFFFFF"/>
              </a:solidFill>
            </a:endParaRP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80" y="2897722"/>
            <a:ext cx="2960225" cy="1945291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9" y="1005261"/>
            <a:ext cx="2960225" cy="1945291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232" y="340322"/>
            <a:ext cx="5584785" cy="4627393"/>
          </a:xfrm>
          <a:prstGeom prst="rect">
            <a:avLst/>
          </a:prstGeom>
        </p:spPr>
      </p:pic>
      <p:sp>
        <p:nvSpPr>
          <p:cNvPr id="25" name="Text Placeholder 1"/>
          <p:cNvSpPr txBox="1">
            <a:spLocks/>
          </p:cNvSpPr>
          <p:nvPr/>
        </p:nvSpPr>
        <p:spPr>
          <a:xfrm>
            <a:off x="955903" y="762524"/>
            <a:ext cx="2162041" cy="222065"/>
          </a:xfrm>
          <a:prstGeom prst="rect">
            <a:avLst/>
          </a:prstGeom>
        </p:spPr>
        <p:txBody>
          <a:bodyPr lIns="91421" tIns="45720" rIns="91421" bIns="45720"/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000" dirty="0">
                <a:solidFill>
                  <a:srgbClr val="383836"/>
                </a:solidFill>
                <a:latin typeface="DIN Next LT Pro Condensed" charset="0"/>
                <a:ea typeface="DIN Next LT Pro Condensed" charset="0"/>
                <a:cs typeface="DIN Next LT Pro Condensed" charset="0"/>
              </a:rPr>
              <a:t>KNOWLEDGE HUB</a:t>
            </a:r>
            <a:endParaRPr lang="de-DE" sz="1000" dirty="0">
              <a:solidFill>
                <a:srgbClr val="FF0000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946378" y="447461"/>
            <a:ext cx="2162041" cy="283190"/>
          </a:xfrm>
          <a:prstGeom prst="rect">
            <a:avLst/>
          </a:prstGeom>
        </p:spPr>
        <p:txBody>
          <a:bodyPr lIns="91421" tIns="45720" rIns="91421" bIns="45720"/>
          <a:lstStyle>
            <a:lvl1pPr marL="0" indent="0" algn="l" defTabSz="1828434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lang="en-US" sz="48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1pPr>
            <a:lvl2pPr marL="914217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2pPr>
            <a:lvl3pPr marL="1828434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6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3pPr>
            <a:lvl4pPr marL="2742651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 smtClean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4pPr>
            <a:lvl5pPr marL="3656868" indent="0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kern="1200" dirty="0">
                <a:solidFill>
                  <a:schemeClr val="tx1"/>
                </a:solidFill>
                <a:effectLst/>
                <a:latin typeface="DIN Next LT Pro Light Condensed" charset="0"/>
                <a:ea typeface="+mn-ea"/>
                <a:cs typeface="DIN Next LT Pro Light Condensed" charset="0"/>
              </a:defRPr>
            </a:lvl5pPr>
            <a:lvl6pPr marL="5028194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411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628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846" indent="-457109" algn="l" defTabSz="182843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800" dirty="0">
                <a:solidFill>
                  <a:srgbClr val="383836"/>
                </a:solidFill>
                <a:latin typeface="DIN Next LT Pro Condensed" charset="0"/>
                <a:ea typeface="DIN Next LT Pro Condensed" charset="0"/>
                <a:cs typeface="DIN Next LT Pro Condensed" charset="0"/>
              </a:rPr>
              <a:t>ADAMA</a:t>
            </a:r>
          </a:p>
        </p:txBody>
      </p:sp>
      <p:cxnSp>
        <p:nvCxnSpPr>
          <p:cNvPr id="27" name="Straight Connector 111"/>
          <p:cNvCxnSpPr/>
          <p:nvPr/>
        </p:nvCxnSpPr>
        <p:spPr>
          <a:xfrm>
            <a:off x="1035778" y="751058"/>
            <a:ext cx="2282400" cy="96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112"/>
          <p:cNvCxnSpPr/>
          <p:nvPr/>
        </p:nvCxnSpPr>
        <p:spPr>
          <a:xfrm>
            <a:off x="1035787" y="751058"/>
            <a:ext cx="497974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1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67" y="520309"/>
            <a:ext cx="448040" cy="3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945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896" y="1589563"/>
            <a:ext cx="2989241" cy="247680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95" y="2098239"/>
            <a:ext cx="3034957" cy="199440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KNOWLEDGE HUB </a:t>
            </a:r>
            <a:r>
              <a:rPr lang="mr-IN" dirty="0"/>
              <a:t>–</a:t>
            </a:r>
            <a:r>
              <a:rPr lang="de-DE" dirty="0"/>
              <a:t> RESPONSIVE DESIGN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ADAMA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8" r="26855"/>
          <a:stretch/>
        </p:blipFill>
        <p:spPr>
          <a:xfrm>
            <a:off x="5695522" y="2522124"/>
            <a:ext cx="684459" cy="14832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198360" y="1783080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pic>
        <p:nvPicPr>
          <p:cNvPr id="34" name="Bild 3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5" r="28102"/>
          <a:stretch/>
        </p:blipFill>
        <p:spPr>
          <a:xfrm>
            <a:off x="7070486" y="2524120"/>
            <a:ext cx="656949" cy="1483200"/>
          </a:xfrm>
          <a:prstGeom prst="rect">
            <a:avLst/>
          </a:prstGeom>
        </p:spPr>
      </p:pic>
      <p:pic>
        <p:nvPicPr>
          <p:cNvPr id="33" name="Bild 3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9" r="27544"/>
          <a:stretch/>
        </p:blipFill>
        <p:spPr>
          <a:xfrm>
            <a:off x="6388351" y="2522622"/>
            <a:ext cx="667993" cy="14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10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ADAMA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KNOWLEDGE HUB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/>
              <a:t>– DESIGN FOR POSTERS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1987"/>
            <a:ext cx="9144000" cy="313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19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KNOWLEDGE HUB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>
                <a:ea typeface="DIN Next LT Pro Condensed" charset="0"/>
                <a:cs typeface="DIN Next LT Pro Condensed" charset="0"/>
              </a:rPr>
              <a:t>ADAMA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999744" y="2424034"/>
            <a:ext cx="26038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Multi national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project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scope</a:t>
            </a:r>
            <a:endParaRPr lang="de-DE" sz="12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  <a:p>
            <a:pPr algn="ctr">
              <a:lnSpc>
                <a:spcPct val="150000"/>
              </a:lnSpc>
            </a:pP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Concept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and Design of UI / UX (mobile &amp;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desktop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Definition of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user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stories</a:t>
            </a:r>
            <a:endParaRPr lang="de-DE" sz="12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Integration of Liferay &amp; Neo4j</a:t>
            </a: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Implementation of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custom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portlets</a:t>
            </a:r>
            <a:endParaRPr lang="de-DE" sz="12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Integration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between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internal,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external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&amp; mobile</a:t>
            </a: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Worldwide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onsite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trainings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for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users</a:t>
            </a:r>
            <a:endParaRPr lang="de-DE" sz="12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  <a:p>
            <a:pPr algn="ctr">
              <a:lnSpc>
                <a:spcPct val="150000"/>
              </a:lnSpc>
            </a:pPr>
            <a:endParaRPr lang="de-DE" sz="12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045588" y="1460232"/>
            <a:ext cx="515721" cy="5157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tx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25" name="TextBox 26"/>
          <p:cNvSpPr txBox="1"/>
          <p:nvPr/>
        </p:nvSpPr>
        <p:spPr>
          <a:xfrm>
            <a:off x="1803929" y="2017986"/>
            <a:ext cx="1001412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200" dirty="0">
                <a:latin typeface="DIN Next LT Pro Condensed" charset="0"/>
                <a:ea typeface="DIN Next LT Pro Condensed" charset="0"/>
                <a:cs typeface="DIN Next LT Pro Condensed" charset="0"/>
              </a:rPr>
              <a:t>KEY FACTS</a:t>
            </a:r>
          </a:p>
        </p:txBody>
      </p:sp>
      <p:sp>
        <p:nvSpPr>
          <p:cNvPr id="15" name="Freeform 67"/>
          <p:cNvSpPr>
            <a:spLocks noChangeArrowheads="1"/>
          </p:cNvSpPr>
          <p:nvPr/>
        </p:nvSpPr>
        <p:spPr bwMode="auto">
          <a:xfrm>
            <a:off x="2179044" y="1506680"/>
            <a:ext cx="292656" cy="343932"/>
          </a:xfrm>
          <a:custGeom>
            <a:avLst/>
            <a:gdLst>
              <a:gd name="T0" fmla="*/ 434 w 453"/>
              <a:gd name="T1" fmla="*/ 186 h 533"/>
              <a:gd name="T2" fmla="*/ 434 w 453"/>
              <a:gd name="T3" fmla="*/ 186 h 533"/>
              <a:gd name="T4" fmla="*/ 44 w 453"/>
              <a:gd name="T5" fmla="*/ 160 h 533"/>
              <a:gd name="T6" fmla="*/ 0 w 453"/>
              <a:gd name="T7" fmla="*/ 178 h 533"/>
              <a:gd name="T8" fmla="*/ 88 w 453"/>
              <a:gd name="T9" fmla="*/ 532 h 533"/>
              <a:gd name="T10" fmla="*/ 141 w 453"/>
              <a:gd name="T11" fmla="*/ 532 h 533"/>
              <a:gd name="T12" fmla="*/ 97 w 453"/>
              <a:gd name="T13" fmla="*/ 355 h 533"/>
              <a:gd name="T14" fmla="*/ 443 w 453"/>
              <a:gd name="T15" fmla="*/ 195 h 533"/>
              <a:gd name="T16" fmla="*/ 434 w 453"/>
              <a:gd name="T17" fmla="*/ 186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3" h="533">
                <a:moveTo>
                  <a:pt x="434" y="186"/>
                </a:moveTo>
                <a:lnTo>
                  <a:pt x="434" y="186"/>
                </a:lnTo>
                <a:cubicBezTo>
                  <a:pt x="151" y="301"/>
                  <a:pt x="266" y="0"/>
                  <a:pt x="44" y="160"/>
                </a:cubicBezTo>
                <a:cubicBezTo>
                  <a:pt x="0" y="178"/>
                  <a:pt x="0" y="178"/>
                  <a:pt x="0" y="178"/>
                </a:cubicBezTo>
                <a:cubicBezTo>
                  <a:pt x="88" y="532"/>
                  <a:pt x="88" y="532"/>
                  <a:pt x="88" y="532"/>
                </a:cubicBezTo>
                <a:cubicBezTo>
                  <a:pt x="141" y="532"/>
                  <a:pt x="141" y="532"/>
                  <a:pt x="141" y="532"/>
                </a:cubicBezTo>
                <a:cubicBezTo>
                  <a:pt x="97" y="355"/>
                  <a:pt x="97" y="355"/>
                  <a:pt x="97" y="355"/>
                </a:cubicBezTo>
                <a:cubicBezTo>
                  <a:pt x="293" y="195"/>
                  <a:pt x="213" y="532"/>
                  <a:pt x="443" y="195"/>
                </a:cubicBezTo>
                <a:cubicBezTo>
                  <a:pt x="452" y="195"/>
                  <a:pt x="443" y="186"/>
                  <a:pt x="434" y="18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latin typeface="DIN Next LT Pro Light Condensed" charset="0"/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3491552" y="2423251"/>
            <a:ext cx="216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Liferay</a:t>
            </a: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Neo4j</a:t>
            </a:r>
          </a:p>
          <a:p>
            <a:pPr algn="ctr">
              <a:lnSpc>
                <a:spcPct val="150000"/>
              </a:lnSpc>
            </a:pPr>
            <a:r>
              <a:rPr lang="de-DE" sz="1200" dirty="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JavaScript</a:t>
            </a:r>
            <a:endParaRPr lang="de-DE" sz="12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HTML 5 &amp; CSS 3</a:t>
            </a: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Spring</a:t>
            </a:r>
          </a:p>
          <a:p>
            <a:pPr algn="ctr">
              <a:lnSpc>
                <a:spcPct val="150000"/>
              </a:lnSpc>
            </a:pP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Gulp</a:t>
            </a:r>
            <a:endParaRPr lang="de-DE" sz="12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Swift 3</a:t>
            </a:r>
          </a:p>
          <a:p>
            <a:pPr algn="ctr">
              <a:lnSpc>
                <a:spcPct val="150000"/>
              </a:lnSpc>
            </a:pP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Java 8</a:t>
            </a:r>
          </a:p>
        </p:txBody>
      </p:sp>
      <p:sp>
        <p:nvSpPr>
          <p:cNvPr id="28" name="Textfeld 27"/>
          <p:cNvSpPr txBox="1"/>
          <p:nvPr/>
        </p:nvSpPr>
        <p:spPr>
          <a:xfrm>
            <a:off x="5549989" y="2422561"/>
            <a:ext cx="25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17463" algn="ctr">
              <a:lnSpc>
                <a:spcPct val="150000"/>
              </a:lnSpc>
            </a:pPr>
            <a:r>
              <a:rPr lang="de-DE" sz="1200" dirty="0">
                <a:latin typeface="DIN Next LT Pro Condensed" charset="0"/>
                <a:ea typeface="DIN Next LT Pro Condensed" charset="0"/>
                <a:cs typeface="DIN Next LT Pro Condensed" charset="0"/>
              </a:rPr>
              <a:t>Time: </a:t>
            </a:r>
          </a:p>
          <a:p>
            <a:pPr indent="17463" algn="ctr"/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175 Consultant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Months</a:t>
            </a:r>
            <a:r>
              <a:rPr lang="de-DE" sz="1200" dirty="0">
                <a:solidFill>
                  <a:srgbClr val="FF0000"/>
                </a:solidFill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/>
            </a:r>
            <a:br>
              <a:rPr lang="de-DE" sz="1200" dirty="0">
                <a:solidFill>
                  <a:srgbClr val="FF0000"/>
                </a:solidFill>
                <a:latin typeface="DIN Next LT Pro Light Condensed" charset="0"/>
                <a:ea typeface="DIN Next LT Pro Light Condensed" charset="0"/>
                <a:cs typeface="DIN Next LT Pro Light Condensed" charset="0"/>
              </a:rPr>
            </a:b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10 </a:t>
            </a:r>
            <a:r>
              <a:rPr lang="de-DE" sz="1200" dirty="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Consultants</a:t>
            </a:r>
          </a:p>
          <a:p>
            <a:pPr indent="17463" algn="ctr"/>
            <a:endParaRPr lang="de-DE" sz="12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  <a:p>
            <a:pPr indent="17463" algn="ctr"/>
            <a:r>
              <a:rPr lang="de-DE" sz="12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Project </a:t>
            </a:r>
            <a:r>
              <a:rPr lang="de-DE" sz="1200" dirty="0">
                <a:latin typeface="DIN Next LT Pro Condensed" charset="0"/>
                <a:ea typeface="DIN Next LT Pro Condensed" charset="0"/>
                <a:cs typeface="DIN Next LT Pro Condensed" charset="0"/>
              </a:rPr>
              <a:t>Phase(s):</a:t>
            </a:r>
          </a:p>
          <a:p>
            <a:pPr indent="17463" algn="ctr"/>
            <a:r>
              <a:rPr lang="en-GB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Conception – Designing 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– </a:t>
            </a:r>
            <a:r>
              <a:rPr lang="en-GB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Planning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– Implementation – </a:t>
            </a:r>
            <a:r>
              <a:rPr lang="de-DE" sz="1200" dirty="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Support</a:t>
            </a:r>
          </a:p>
          <a:p>
            <a:pPr indent="17463" algn="ctr"/>
            <a:endParaRPr lang="de-DE" sz="1200" dirty="0">
              <a:latin typeface="DIN Next LT Pro Light Condensed" charset="0"/>
              <a:ea typeface="DIN Next LT Pro Light Condensed" charset="0"/>
              <a:cs typeface="DIN Next LT Pro Light Condensed" charset="0"/>
            </a:endParaRPr>
          </a:p>
          <a:p>
            <a:pPr indent="17463" algn="ctr"/>
            <a:r>
              <a:rPr lang="de-DE" sz="1200" dirty="0" err="1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Role</a:t>
            </a:r>
            <a:r>
              <a:rPr lang="de-DE" sz="1200" dirty="0" smtClean="0">
                <a:latin typeface="DIN Next LT Pro Condensed" charset="0"/>
                <a:ea typeface="DIN Next LT Pro Condensed" charset="0"/>
                <a:cs typeface="DIN Next LT Pro Condensed" charset="0"/>
              </a:rPr>
              <a:t>(s</a:t>
            </a:r>
            <a:r>
              <a:rPr lang="de-DE" sz="1200" dirty="0">
                <a:latin typeface="DIN Next LT Pro Condensed" charset="0"/>
                <a:ea typeface="DIN Next LT Pro Condensed" charset="0"/>
                <a:cs typeface="DIN Next LT Pro Condensed" charset="0"/>
              </a:rPr>
              <a:t>):</a:t>
            </a:r>
          </a:p>
          <a:p>
            <a:pPr indent="17463" algn="ctr"/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Product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Owner –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Scrum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Master – </a:t>
            </a:r>
            <a:r>
              <a:rPr lang="de-DE" sz="1200" dirty="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Project </a:t>
            </a:r>
          </a:p>
          <a:p>
            <a:pPr indent="17463" algn="ctr"/>
            <a:r>
              <a:rPr lang="de-DE" sz="1200" dirty="0" smtClean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Manager 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– Business Analyst – Software </a:t>
            </a:r>
            <a:r>
              <a:rPr lang="de-DE" sz="1200" dirty="0" err="1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Architect</a:t>
            </a:r>
            <a:r>
              <a:rPr lang="de-DE" sz="1200" dirty="0">
                <a:latin typeface="DIN Next LT Pro Light Condensed" charset="0"/>
                <a:ea typeface="DIN Next LT Pro Light Condensed" charset="0"/>
                <a:cs typeface="DIN Next LT Pro Light Condensed" charset="0"/>
              </a:rPr>
              <a:t> – Software Engineer – Quality Manager</a:t>
            </a:r>
          </a:p>
        </p:txBody>
      </p:sp>
      <p:sp>
        <p:nvSpPr>
          <p:cNvPr id="29" name="Oval 28"/>
          <p:cNvSpPr/>
          <p:nvPr/>
        </p:nvSpPr>
        <p:spPr>
          <a:xfrm>
            <a:off x="4309776" y="1457986"/>
            <a:ext cx="515721" cy="5157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tx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30" name="TextBox 26"/>
          <p:cNvSpPr txBox="1"/>
          <p:nvPr/>
        </p:nvSpPr>
        <p:spPr>
          <a:xfrm>
            <a:off x="4062920" y="2015740"/>
            <a:ext cx="1001412" cy="30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200" dirty="0">
                <a:latin typeface="DIN Next LT Pro Condensed" charset="0"/>
                <a:ea typeface="DIN Next LT Pro Condensed" charset="0"/>
                <a:cs typeface="DIN Next LT Pro Condensed" charset="0"/>
              </a:rPr>
              <a:t>TECHNOLOGY</a:t>
            </a:r>
          </a:p>
        </p:txBody>
      </p:sp>
      <p:sp>
        <p:nvSpPr>
          <p:cNvPr id="32" name="Oval 31"/>
          <p:cNvSpPr/>
          <p:nvPr/>
        </p:nvSpPr>
        <p:spPr>
          <a:xfrm>
            <a:off x="6580312" y="1457986"/>
            <a:ext cx="515721" cy="51572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chemeClr val="tx1"/>
              </a:solidFill>
              <a:latin typeface="DIN Next LT Pro Condensed" charset="0"/>
              <a:ea typeface="DIN Next LT Pro Condensed" charset="0"/>
              <a:cs typeface="DIN Next LT Pro Condensed" charset="0"/>
            </a:endParaRPr>
          </a:p>
        </p:txBody>
      </p:sp>
      <p:sp>
        <p:nvSpPr>
          <p:cNvPr id="33" name="TextBox 26"/>
          <p:cNvSpPr txBox="1"/>
          <p:nvPr/>
        </p:nvSpPr>
        <p:spPr>
          <a:xfrm>
            <a:off x="6213959" y="2015740"/>
            <a:ext cx="1260000" cy="3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200" dirty="0">
                <a:latin typeface="DIN Next LT Pro Condensed" charset="0"/>
                <a:ea typeface="DIN Next LT Pro Condensed" charset="0"/>
                <a:cs typeface="DIN Next LT Pro Condensed" charset="0"/>
              </a:rPr>
              <a:t>PROJECT EXECUTION</a:t>
            </a:r>
          </a:p>
        </p:txBody>
      </p:sp>
      <p:sp>
        <p:nvSpPr>
          <p:cNvPr id="35" name="Freeform 102"/>
          <p:cNvSpPr>
            <a:spLocks noChangeArrowheads="1"/>
          </p:cNvSpPr>
          <p:nvPr/>
        </p:nvSpPr>
        <p:spPr bwMode="auto">
          <a:xfrm>
            <a:off x="4405026" y="1574300"/>
            <a:ext cx="319374" cy="285568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latin typeface="DIN Next LT Pro Light Condensed" charset="0"/>
            </a:endParaRPr>
          </a:p>
        </p:txBody>
      </p:sp>
      <p:pic>
        <p:nvPicPr>
          <p:cNvPr id="36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492" y="1561648"/>
            <a:ext cx="167136" cy="3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2123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rs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xt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xt + Image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genda">
  <a:themeElements>
    <a:clrScheme name="PRODYNA">
      <a:dk1>
        <a:srgbClr val="383836"/>
      </a:dk1>
      <a:lt1>
        <a:srgbClr val="FFFFFF"/>
      </a:lt1>
      <a:dk2>
        <a:srgbClr val="A0C52A"/>
      </a:dk2>
      <a:lt2>
        <a:srgbClr val="577A9B"/>
      </a:lt2>
      <a:accent1>
        <a:srgbClr val="8BC4F2"/>
      </a:accent1>
      <a:accent2>
        <a:srgbClr val="ADB9CA"/>
      </a:accent2>
      <a:accent3>
        <a:srgbClr val="5F605E"/>
      </a:accent3>
      <a:accent4>
        <a:srgbClr val="868785"/>
      </a:accent4>
      <a:accent5>
        <a:srgbClr val="ECECEC"/>
      </a:accent5>
      <a:accent6>
        <a:srgbClr val="C76141"/>
      </a:accent6>
      <a:hlink>
        <a:srgbClr val="D04040"/>
      </a:hlink>
      <a:folHlink>
        <a:srgbClr val="D8BB6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</Words>
  <Application>Microsoft Macintosh PowerPoint</Application>
  <PresentationFormat>Bildschirmpräsentation (16:9)</PresentationFormat>
  <Paragraphs>54</Paragraphs>
  <Slides>8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8</vt:i4>
      </vt:variant>
    </vt:vector>
  </HeadingPairs>
  <TitlesOfParts>
    <vt:vector size="18" baseType="lpstr">
      <vt:lpstr>Calibri</vt:lpstr>
      <vt:lpstr>DIN Next LT Pro Condensed</vt:lpstr>
      <vt:lpstr>DIN Next LT Pro Light Condensed</vt:lpstr>
      <vt:lpstr>Wingdings</vt:lpstr>
      <vt:lpstr>Arial</vt:lpstr>
      <vt:lpstr>Dividers</vt:lpstr>
      <vt:lpstr>Image</vt:lpstr>
      <vt:lpstr>Text</vt:lpstr>
      <vt:lpstr>Text + Image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Buket Özcan</cp:lastModifiedBy>
  <cp:revision>1207</cp:revision>
  <cp:lastPrinted>2016-01-13T13:27:38Z</cp:lastPrinted>
  <dcterms:created xsi:type="dcterms:W3CDTF">2014-09-26T10:57:37Z</dcterms:created>
  <dcterms:modified xsi:type="dcterms:W3CDTF">2017-04-25T11:30:36Z</dcterms:modified>
</cp:coreProperties>
</file>